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0" r:id="rId4"/>
  </p:sldMasterIdLst>
  <p:notesMasterIdLst>
    <p:notesMasterId r:id="rId16"/>
  </p:notesMasterIdLst>
  <p:sldIdLst>
    <p:sldId id="256" r:id="rId5"/>
    <p:sldId id="257" r:id="rId6"/>
    <p:sldId id="309" r:id="rId7"/>
    <p:sldId id="311" r:id="rId8"/>
    <p:sldId id="306" r:id="rId9"/>
    <p:sldId id="312" r:id="rId10"/>
    <p:sldId id="307" r:id="rId11"/>
    <p:sldId id="305" r:id="rId12"/>
    <p:sldId id="310" r:id="rId13"/>
    <p:sldId id="313" r:id="rId14"/>
    <p:sldId id="314" r:id="rId15"/>
  </p:sldIdLst>
  <p:sldSz cx="19010313" cy="10693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4" userDrawn="1">
          <p15:clr>
            <a:srgbClr val="A4A3A4"/>
          </p15:clr>
        </p15:guide>
        <p15:guide id="2" pos="612" userDrawn="1">
          <p15:clr>
            <a:srgbClr val="A4A3A4"/>
          </p15:clr>
        </p15:guide>
        <p15:guide id="3" orient="horz" pos="5816" userDrawn="1">
          <p15:clr>
            <a:srgbClr val="A4A3A4"/>
          </p15:clr>
        </p15:guide>
        <p15:guide id="4" orient="horz" pos="3468" userDrawn="1">
          <p15:clr>
            <a:srgbClr val="A4A3A4"/>
          </p15:clr>
        </p15:guide>
        <p15:guide id="5" orient="horz" pos="3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832E8A"/>
    <a:srgbClr val="28C83B"/>
    <a:srgbClr val="009EF3"/>
    <a:srgbClr val="FFA100"/>
    <a:srgbClr val="188AD8"/>
    <a:srgbClr val="FFB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AE93B0-B551-44D0-9E62-31E2B34ED826}" v="163" dt="2024-10-10T16:07:02.299"/>
    <p1510:client id="{F08DFCDC-5920-1707-7CA8-838F2987B711}" v="11" dt="2024-10-10T15:51:39.32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44" y="102"/>
      </p:cViewPr>
      <p:guideLst>
        <p:guide orient="horz" pos="344"/>
        <p:guide pos="612"/>
        <p:guide orient="horz" pos="5816"/>
        <p:guide orient="horz" pos="3468"/>
        <p:guide orient="horz" pos="35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699441-7F23-4691-BF66-7F77A9C6164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1C43AD8B-D6E4-4008-899C-937DE051A208}">
      <dgm:prSet phldrT="[Text]" phldr="1"/>
      <dgm:spPr>
        <a:solidFill>
          <a:schemeClr val="bg1"/>
        </a:solidFill>
      </dgm:spPr>
      <dgm:t>
        <a:bodyPr/>
        <a:lstStyle/>
        <a:p>
          <a:endParaRPr lang="en-US"/>
        </a:p>
      </dgm:t>
    </dgm:pt>
    <dgm:pt modelId="{3CB3E849-F454-4859-BE09-845630D2EE84}" type="parTrans" cxnId="{9ACC5CB2-9CBF-4A84-8308-A1CDA73AFC0C}">
      <dgm:prSet/>
      <dgm:spPr/>
      <dgm:t>
        <a:bodyPr/>
        <a:lstStyle/>
        <a:p>
          <a:endParaRPr lang="en-US"/>
        </a:p>
      </dgm:t>
    </dgm:pt>
    <dgm:pt modelId="{EB057602-A620-4B0C-A76A-C59749C0A421}" type="sibTrans" cxnId="{9ACC5CB2-9CBF-4A84-8308-A1CDA73AFC0C}">
      <dgm:prSet/>
      <dgm:spPr>
        <a:solidFill>
          <a:schemeClr val="bg1"/>
        </a:solidFill>
      </dgm:spPr>
      <dgm:t>
        <a:bodyPr/>
        <a:lstStyle/>
        <a:p>
          <a:endParaRPr lang="en-US"/>
        </a:p>
      </dgm:t>
    </dgm:pt>
    <dgm:pt modelId="{16E77113-4B10-4D58-B5AD-D4FBBE3AF9D0}" type="pres">
      <dgm:prSet presAssocID="{CC699441-7F23-4691-BF66-7F77A9C61644}" presName="Name0" presStyleCnt="0">
        <dgm:presLayoutVars>
          <dgm:chMax/>
          <dgm:chPref/>
          <dgm:dir/>
          <dgm:animLvl val="lvl"/>
        </dgm:presLayoutVars>
      </dgm:prSet>
      <dgm:spPr/>
    </dgm:pt>
    <dgm:pt modelId="{C2720136-7C5E-4A82-86DB-27F7AFACF5BE}" type="pres">
      <dgm:prSet presAssocID="{1C43AD8B-D6E4-4008-899C-937DE051A208}" presName="composite" presStyleCnt="0"/>
      <dgm:spPr/>
    </dgm:pt>
    <dgm:pt modelId="{7F469F5E-B7BC-44F2-94DC-9C631EAD89B6}" type="pres">
      <dgm:prSet presAssocID="{1C43AD8B-D6E4-4008-899C-937DE051A208}" presName="Parent1" presStyleLbl="node1" presStyleIdx="0" presStyleCnt="2">
        <dgm:presLayoutVars>
          <dgm:chMax val="1"/>
          <dgm:chPref val="1"/>
          <dgm:bulletEnabled val="1"/>
        </dgm:presLayoutVars>
      </dgm:prSet>
      <dgm:spPr/>
    </dgm:pt>
    <dgm:pt modelId="{7EA5DE6E-111A-4222-B770-811AE904B755}" type="pres">
      <dgm:prSet presAssocID="{1C43AD8B-D6E4-4008-899C-937DE051A208}" presName="Childtext1" presStyleLbl="revTx" presStyleIdx="0" presStyleCnt="1">
        <dgm:presLayoutVars>
          <dgm:chMax val="0"/>
          <dgm:chPref val="0"/>
          <dgm:bulletEnabled val="1"/>
        </dgm:presLayoutVars>
      </dgm:prSet>
      <dgm:spPr/>
    </dgm:pt>
    <dgm:pt modelId="{C2703713-A56A-4FAC-AB7E-417C1007F461}" type="pres">
      <dgm:prSet presAssocID="{1C43AD8B-D6E4-4008-899C-937DE051A208}" presName="BalanceSpacing" presStyleCnt="0"/>
      <dgm:spPr/>
    </dgm:pt>
    <dgm:pt modelId="{CE2D8DA8-BB90-414D-A8D1-5945A2E6A6B4}" type="pres">
      <dgm:prSet presAssocID="{1C43AD8B-D6E4-4008-899C-937DE051A208}" presName="BalanceSpacing1" presStyleCnt="0"/>
      <dgm:spPr/>
    </dgm:pt>
    <dgm:pt modelId="{FA00C3CF-7133-4823-AEAB-A8BB6D2CA2E2}" type="pres">
      <dgm:prSet presAssocID="{EB057602-A620-4B0C-A76A-C59749C0A421}" presName="Accent1Text" presStyleLbl="node1" presStyleIdx="1" presStyleCnt="2" custLinFactNeighborX="63544" custLinFactNeighborY="328"/>
      <dgm:spPr/>
    </dgm:pt>
  </dgm:ptLst>
  <dgm:cxnLst>
    <dgm:cxn modelId="{047E2643-BBEA-4180-AA94-033078F12401}" type="presOf" srcId="{EB057602-A620-4B0C-A76A-C59749C0A421}" destId="{FA00C3CF-7133-4823-AEAB-A8BB6D2CA2E2}" srcOrd="0" destOrd="0" presId="urn:microsoft.com/office/officeart/2008/layout/AlternatingHexagons"/>
    <dgm:cxn modelId="{B8B1567F-8DEB-4E1F-B102-247C5BBEBC12}" type="presOf" srcId="{1C43AD8B-D6E4-4008-899C-937DE051A208}" destId="{7F469F5E-B7BC-44F2-94DC-9C631EAD89B6}" srcOrd="0" destOrd="0" presId="urn:microsoft.com/office/officeart/2008/layout/AlternatingHexagons"/>
    <dgm:cxn modelId="{BC3DAC9F-2E95-445F-8A9B-28A0899B61E8}" type="presOf" srcId="{CC699441-7F23-4691-BF66-7F77A9C61644}" destId="{16E77113-4B10-4D58-B5AD-D4FBBE3AF9D0}" srcOrd="0" destOrd="0" presId="urn:microsoft.com/office/officeart/2008/layout/AlternatingHexagons"/>
    <dgm:cxn modelId="{9ACC5CB2-9CBF-4A84-8308-A1CDA73AFC0C}" srcId="{CC699441-7F23-4691-BF66-7F77A9C61644}" destId="{1C43AD8B-D6E4-4008-899C-937DE051A208}" srcOrd="0" destOrd="0" parTransId="{3CB3E849-F454-4859-BE09-845630D2EE84}" sibTransId="{EB057602-A620-4B0C-A76A-C59749C0A421}"/>
    <dgm:cxn modelId="{9B320C7D-B96E-451D-9A2F-0F3F47DE4D62}" type="presParOf" srcId="{16E77113-4B10-4D58-B5AD-D4FBBE3AF9D0}" destId="{C2720136-7C5E-4A82-86DB-27F7AFACF5BE}" srcOrd="0" destOrd="0" presId="urn:microsoft.com/office/officeart/2008/layout/AlternatingHexagons"/>
    <dgm:cxn modelId="{25A42469-0987-44B2-B846-5A7461CB5499}" type="presParOf" srcId="{C2720136-7C5E-4A82-86DB-27F7AFACF5BE}" destId="{7F469F5E-B7BC-44F2-94DC-9C631EAD89B6}" srcOrd="0" destOrd="0" presId="urn:microsoft.com/office/officeart/2008/layout/AlternatingHexagons"/>
    <dgm:cxn modelId="{A7D66D6C-B8A3-4F73-BBDE-7824AF33BC73}" type="presParOf" srcId="{C2720136-7C5E-4A82-86DB-27F7AFACF5BE}" destId="{7EA5DE6E-111A-4222-B770-811AE904B755}" srcOrd="1" destOrd="0" presId="urn:microsoft.com/office/officeart/2008/layout/AlternatingHexagons"/>
    <dgm:cxn modelId="{12360DA2-2B71-4791-9AAA-33BD2D49DA56}" type="presParOf" srcId="{C2720136-7C5E-4A82-86DB-27F7AFACF5BE}" destId="{C2703713-A56A-4FAC-AB7E-417C1007F461}" srcOrd="2" destOrd="0" presId="urn:microsoft.com/office/officeart/2008/layout/AlternatingHexagons"/>
    <dgm:cxn modelId="{B4AB88FF-5129-4EF6-8EE6-2D5B5DA17B83}" type="presParOf" srcId="{C2720136-7C5E-4A82-86DB-27F7AFACF5BE}" destId="{CE2D8DA8-BB90-414D-A8D1-5945A2E6A6B4}" srcOrd="3" destOrd="0" presId="urn:microsoft.com/office/officeart/2008/layout/AlternatingHexagons"/>
    <dgm:cxn modelId="{A4521890-00E2-473F-85EB-D3DCB226ABB4}" type="presParOf" srcId="{C2720136-7C5E-4A82-86DB-27F7AFACF5BE}" destId="{FA00C3CF-7133-4823-AEAB-A8BB6D2CA2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69F5E-B7BC-44F2-94DC-9C631EAD89B6}">
      <dsp:nvSpPr>
        <dsp:cNvPr id="0" name=""/>
        <dsp:cNvSpPr/>
      </dsp:nvSpPr>
      <dsp:spPr>
        <a:xfrm rot="5400000">
          <a:off x="7315838" y="1877812"/>
          <a:ext cx="4804833" cy="4180204"/>
        </a:xfrm>
        <a:prstGeom prst="hexagon">
          <a:avLst>
            <a:gd name="adj" fmla="val 25000"/>
            <a:gd name="vf" fmla="val 1154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rot="-5400000">
        <a:off x="8279567" y="2314251"/>
        <a:ext cx="2877374" cy="3307327"/>
      </dsp:txXfrm>
    </dsp:sp>
    <dsp:sp modelId="{7EA5DE6E-111A-4222-B770-811AE904B755}">
      <dsp:nvSpPr>
        <dsp:cNvPr id="0" name=""/>
        <dsp:cNvSpPr/>
      </dsp:nvSpPr>
      <dsp:spPr>
        <a:xfrm>
          <a:off x="11935205" y="2526465"/>
          <a:ext cx="5362193" cy="2882899"/>
        </a:xfrm>
        <a:prstGeom prst="rect">
          <a:avLst/>
        </a:prstGeom>
        <a:noFill/>
        <a:ln>
          <a:noFill/>
        </a:ln>
        <a:effectLst/>
      </dsp:spPr>
      <dsp:style>
        <a:lnRef idx="0">
          <a:scrgbClr r="0" g="0" b="0"/>
        </a:lnRef>
        <a:fillRef idx="0">
          <a:scrgbClr r="0" g="0" b="0"/>
        </a:fillRef>
        <a:effectRef idx="0">
          <a:scrgbClr r="0" g="0" b="0"/>
        </a:effectRef>
        <a:fontRef idx="minor"/>
      </dsp:style>
    </dsp:sp>
    <dsp:sp modelId="{FA00C3CF-7133-4823-AEAB-A8BB6D2CA2E2}">
      <dsp:nvSpPr>
        <dsp:cNvPr id="0" name=""/>
        <dsp:cNvSpPr/>
      </dsp:nvSpPr>
      <dsp:spPr>
        <a:xfrm rot="5400000">
          <a:off x="5457486" y="1893572"/>
          <a:ext cx="4804833" cy="4180204"/>
        </a:xfrm>
        <a:prstGeom prst="hexagon">
          <a:avLst>
            <a:gd name="adj" fmla="val 25000"/>
            <a:gd name="vf" fmla="val 1154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6421215" y="2330011"/>
        <a:ext cx="2877374" cy="330732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31" cy="466476"/>
          </a:xfrm>
          <a:prstGeom prst="rect">
            <a:avLst/>
          </a:prstGeom>
        </p:spPr>
        <p:txBody>
          <a:bodyPr vert="horz" lIns="81702" tIns="40851" rIns="81702" bIns="40851" rtlCol="0"/>
          <a:lstStyle>
            <a:lvl1pPr algn="l">
              <a:defRPr sz="1100"/>
            </a:lvl1pPr>
          </a:lstStyle>
          <a:p>
            <a:endParaRPr lang="cs-CZ"/>
          </a:p>
        </p:txBody>
      </p:sp>
      <p:sp>
        <p:nvSpPr>
          <p:cNvPr id="3" name="Date Placeholder 2"/>
          <p:cNvSpPr>
            <a:spLocks noGrp="1"/>
          </p:cNvSpPr>
          <p:nvPr>
            <p:ph type="dt" idx="1"/>
          </p:nvPr>
        </p:nvSpPr>
        <p:spPr>
          <a:xfrm>
            <a:off x="3970597" y="0"/>
            <a:ext cx="3038331" cy="466476"/>
          </a:xfrm>
          <a:prstGeom prst="rect">
            <a:avLst/>
          </a:prstGeom>
        </p:spPr>
        <p:txBody>
          <a:bodyPr vert="horz" lIns="81702" tIns="40851" rIns="81702" bIns="40851" rtlCol="0"/>
          <a:lstStyle>
            <a:lvl1pPr algn="r">
              <a:defRPr sz="1100"/>
            </a:lvl1pPr>
          </a:lstStyle>
          <a:p>
            <a:fld id="{A2BF3456-A29E-41FE-BFB7-B24F24BEE47B}" type="datetimeFigureOut">
              <a:rPr lang="cs-CZ" smtClean="0"/>
              <a:t>10.10.2024</a:t>
            </a:fld>
            <a:endParaRPr lang="cs-CZ"/>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1702" tIns="40851" rIns="81702" bIns="40851" rtlCol="0" anchor="ctr"/>
          <a:lstStyle/>
          <a:p>
            <a:endParaRPr lang="cs-CZ"/>
          </a:p>
        </p:txBody>
      </p:sp>
      <p:sp>
        <p:nvSpPr>
          <p:cNvPr id="5" name="Notes Placeholder 4"/>
          <p:cNvSpPr>
            <a:spLocks noGrp="1"/>
          </p:cNvSpPr>
          <p:nvPr>
            <p:ph type="body" sz="quarter" idx="3"/>
          </p:nvPr>
        </p:nvSpPr>
        <p:spPr>
          <a:xfrm>
            <a:off x="701040" y="4474307"/>
            <a:ext cx="5608320" cy="3660043"/>
          </a:xfrm>
          <a:prstGeom prst="rect">
            <a:avLst/>
          </a:prstGeom>
        </p:spPr>
        <p:txBody>
          <a:bodyPr vert="horz" lIns="81702" tIns="40851" rIns="81702" bIns="4085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1" y="8829924"/>
            <a:ext cx="3038331" cy="466476"/>
          </a:xfrm>
          <a:prstGeom prst="rect">
            <a:avLst/>
          </a:prstGeom>
        </p:spPr>
        <p:txBody>
          <a:bodyPr vert="horz" lIns="81702" tIns="40851" rIns="81702" bIns="40851" rtlCol="0" anchor="b"/>
          <a:lstStyle>
            <a:lvl1pPr algn="l">
              <a:defRPr sz="1100"/>
            </a:lvl1pPr>
          </a:lstStyle>
          <a:p>
            <a:endParaRPr lang="cs-CZ"/>
          </a:p>
        </p:txBody>
      </p:sp>
      <p:sp>
        <p:nvSpPr>
          <p:cNvPr id="7" name="Slide Number Placeholder 6"/>
          <p:cNvSpPr>
            <a:spLocks noGrp="1"/>
          </p:cNvSpPr>
          <p:nvPr>
            <p:ph type="sldNum" sz="quarter" idx="5"/>
          </p:nvPr>
        </p:nvSpPr>
        <p:spPr>
          <a:xfrm>
            <a:off x="3970597" y="8829924"/>
            <a:ext cx="3038331" cy="466476"/>
          </a:xfrm>
          <a:prstGeom prst="rect">
            <a:avLst/>
          </a:prstGeom>
        </p:spPr>
        <p:txBody>
          <a:bodyPr vert="horz" lIns="81702" tIns="40851" rIns="81702" bIns="40851" rtlCol="0" anchor="b"/>
          <a:lstStyle>
            <a:lvl1pPr algn="r">
              <a:defRPr sz="1100"/>
            </a:lvl1pPr>
          </a:lstStyle>
          <a:p>
            <a:fld id="{DD95B543-0236-4AEE-9F15-C7CF1150485F}" type="slidenum">
              <a:rPr lang="cs-CZ" smtClean="0"/>
              <a:t>‹#›</a:t>
            </a:fld>
            <a:endParaRPr lang="cs-CZ"/>
          </a:p>
        </p:txBody>
      </p:sp>
    </p:spTree>
    <p:extLst>
      <p:ext uri="{BB962C8B-B14F-4D97-AF65-F5344CB8AC3E}">
        <p14:creationId xmlns:p14="http://schemas.microsoft.com/office/powerpoint/2010/main" val="5225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DD95B543-0236-4AEE-9F15-C7CF1150485F}" type="slidenum">
              <a:rPr lang="cs-CZ" smtClean="0"/>
              <a:t>1</a:t>
            </a:fld>
            <a:endParaRPr lang="cs-CZ"/>
          </a:p>
        </p:txBody>
      </p:sp>
    </p:spTree>
    <p:extLst>
      <p:ext uri="{BB962C8B-B14F-4D97-AF65-F5344CB8AC3E}">
        <p14:creationId xmlns:p14="http://schemas.microsoft.com/office/powerpoint/2010/main" val="440733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76289" y="1750055"/>
            <a:ext cx="14257735" cy="3722887"/>
          </a:xfrm>
        </p:spPr>
        <p:txBody>
          <a:bodyPr anchor="b"/>
          <a:lstStyle>
            <a:lvl1pPr algn="ctr">
              <a:defRPr sz="9355"/>
            </a:lvl1pPr>
          </a:lstStyle>
          <a:p>
            <a:r>
              <a:rPr lang="en-US"/>
              <a:t>Click to edit Master title style</a:t>
            </a:r>
          </a:p>
        </p:txBody>
      </p:sp>
      <p:sp>
        <p:nvSpPr>
          <p:cNvPr id="3" name="Subtitle 2"/>
          <p:cNvSpPr>
            <a:spLocks noGrp="1"/>
          </p:cNvSpPr>
          <p:nvPr>
            <p:ph type="subTitle" idx="1"/>
          </p:nvPr>
        </p:nvSpPr>
        <p:spPr>
          <a:xfrm>
            <a:off x="2376289" y="5616511"/>
            <a:ext cx="14257735" cy="2581762"/>
          </a:xfrm>
        </p:spPr>
        <p:txBody>
          <a:bodyPr/>
          <a:lstStyle>
            <a:lvl1pPr marL="0" indent="0" algn="ctr">
              <a:buNone/>
              <a:defRPr sz="3742"/>
            </a:lvl1pPr>
            <a:lvl2pPr marL="712866" indent="0" algn="ctr">
              <a:buNone/>
              <a:defRPr sz="3118"/>
            </a:lvl2pPr>
            <a:lvl3pPr marL="1425732" indent="0" algn="ctr">
              <a:buNone/>
              <a:defRPr sz="2807"/>
            </a:lvl3pPr>
            <a:lvl4pPr marL="2138599" indent="0" algn="ctr">
              <a:buNone/>
              <a:defRPr sz="2495"/>
            </a:lvl4pPr>
            <a:lvl5pPr marL="2851465" indent="0" algn="ctr">
              <a:buNone/>
              <a:defRPr sz="2495"/>
            </a:lvl5pPr>
            <a:lvl6pPr marL="3564331" indent="0" algn="ctr">
              <a:buNone/>
              <a:defRPr sz="2495"/>
            </a:lvl6pPr>
            <a:lvl7pPr marL="4277197" indent="0" algn="ctr">
              <a:buNone/>
              <a:defRPr sz="2495"/>
            </a:lvl7pPr>
            <a:lvl8pPr marL="4990064" indent="0" algn="ctr">
              <a:buNone/>
              <a:defRPr sz="2495"/>
            </a:lvl8pPr>
            <a:lvl9pPr marL="5702930" indent="0" algn="ctr">
              <a:buNone/>
              <a:defRPr sz="2495"/>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32969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30830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604255" y="569325"/>
            <a:ext cx="4099099" cy="9062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06959" y="569325"/>
            <a:ext cx="12059667" cy="90621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52863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23954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7058" y="2665925"/>
            <a:ext cx="16396395" cy="4448157"/>
          </a:xfrm>
        </p:spPr>
        <p:txBody>
          <a:bodyPr anchor="b"/>
          <a:lstStyle>
            <a:lvl1pPr>
              <a:defRPr sz="9355"/>
            </a:lvl1pPr>
          </a:lstStyle>
          <a:p>
            <a:r>
              <a:rPr lang="en-US"/>
              <a:t>Click to edit Master title style</a:t>
            </a:r>
          </a:p>
        </p:txBody>
      </p:sp>
      <p:sp>
        <p:nvSpPr>
          <p:cNvPr id="3" name="Text Placeholder 2"/>
          <p:cNvSpPr>
            <a:spLocks noGrp="1"/>
          </p:cNvSpPr>
          <p:nvPr>
            <p:ph type="body" idx="1"/>
          </p:nvPr>
        </p:nvSpPr>
        <p:spPr>
          <a:xfrm>
            <a:off x="1297058" y="7156164"/>
            <a:ext cx="16396395" cy="2339180"/>
          </a:xfrm>
        </p:spPr>
        <p:txBody>
          <a:bodyPr/>
          <a:lstStyle>
            <a:lvl1pPr marL="0" indent="0">
              <a:buNone/>
              <a:defRPr sz="3742">
                <a:solidFill>
                  <a:schemeClr val="tx1">
                    <a:tint val="75000"/>
                  </a:schemeClr>
                </a:solidFill>
              </a:defRPr>
            </a:lvl1pPr>
            <a:lvl2pPr marL="712866" indent="0">
              <a:buNone/>
              <a:defRPr sz="3118">
                <a:solidFill>
                  <a:schemeClr val="tx1">
                    <a:tint val="75000"/>
                  </a:schemeClr>
                </a:solidFill>
              </a:defRPr>
            </a:lvl2pPr>
            <a:lvl3pPr marL="1425732" indent="0">
              <a:buNone/>
              <a:defRPr sz="2807">
                <a:solidFill>
                  <a:schemeClr val="tx1">
                    <a:tint val="75000"/>
                  </a:schemeClr>
                </a:solidFill>
              </a:defRPr>
            </a:lvl3pPr>
            <a:lvl4pPr marL="2138599" indent="0">
              <a:buNone/>
              <a:defRPr sz="2495">
                <a:solidFill>
                  <a:schemeClr val="tx1">
                    <a:tint val="75000"/>
                  </a:schemeClr>
                </a:solidFill>
              </a:defRPr>
            </a:lvl4pPr>
            <a:lvl5pPr marL="2851465" indent="0">
              <a:buNone/>
              <a:defRPr sz="2495">
                <a:solidFill>
                  <a:schemeClr val="tx1">
                    <a:tint val="75000"/>
                  </a:schemeClr>
                </a:solidFill>
              </a:defRPr>
            </a:lvl5pPr>
            <a:lvl6pPr marL="3564331" indent="0">
              <a:buNone/>
              <a:defRPr sz="2495">
                <a:solidFill>
                  <a:schemeClr val="tx1">
                    <a:tint val="75000"/>
                  </a:schemeClr>
                </a:solidFill>
              </a:defRPr>
            </a:lvl6pPr>
            <a:lvl7pPr marL="4277197" indent="0">
              <a:buNone/>
              <a:defRPr sz="2495">
                <a:solidFill>
                  <a:schemeClr val="tx1">
                    <a:tint val="75000"/>
                  </a:schemeClr>
                </a:solidFill>
              </a:defRPr>
            </a:lvl7pPr>
            <a:lvl8pPr marL="4990064" indent="0">
              <a:buNone/>
              <a:defRPr sz="2495">
                <a:solidFill>
                  <a:schemeClr val="tx1">
                    <a:tint val="75000"/>
                  </a:schemeClr>
                </a:solidFill>
              </a:defRPr>
            </a:lvl8pPr>
            <a:lvl9pPr marL="5702930" indent="0">
              <a:buNone/>
              <a:defRPr sz="249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17231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06959" y="2846623"/>
            <a:ext cx="8079383" cy="6784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623971" y="2846623"/>
            <a:ext cx="8079383" cy="6784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27957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09435" y="569326"/>
            <a:ext cx="16396395" cy="2066896"/>
          </a:xfrm>
        </p:spPr>
        <p:txBody>
          <a:bodyPr/>
          <a:lstStyle/>
          <a:p>
            <a:r>
              <a:rPr lang="en-US"/>
              <a:t>Click to edit Master title style</a:t>
            </a:r>
          </a:p>
        </p:txBody>
      </p:sp>
      <p:sp>
        <p:nvSpPr>
          <p:cNvPr id="3" name="Text Placeholder 2"/>
          <p:cNvSpPr>
            <a:spLocks noGrp="1"/>
          </p:cNvSpPr>
          <p:nvPr>
            <p:ph type="body" idx="1"/>
          </p:nvPr>
        </p:nvSpPr>
        <p:spPr>
          <a:xfrm>
            <a:off x="1309436" y="2621369"/>
            <a:ext cx="8042253" cy="1284692"/>
          </a:xfrm>
        </p:spPr>
        <p:txBody>
          <a:bodyPr anchor="b"/>
          <a:lstStyle>
            <a:lvl1pPr marL="0" indent="0">
              <a:buNone/>
              <a:defRPr sz="3742" b="1"/>
            </a:lvl1pPr>
            <a:lvl2pPr marL="712866" indent="0">
              <a:buNone/>
              <a:defRPr sz="3118" b="1"/>
            </a:lvl2pPr>
            <a:lvl3pPr marL="1425732" indent="0">
              <a:buNone/>
              <a:defRPr sz="2807" b="1"/>
            </a:lvl3pPr>
            <a:lvl4pPr marL="2138599" indent="0">
              <a:buNone/>
              <a:defRPr sz="2495" b="1"/>
            </a:lvl4pPr>
            <a:lvl5pPr marL="2851465" indent="0">
              <a:buNone/>
              <a:defRPr sz="2495" b="1"/>
            </a:lvl5pPr>
            <a:lvl6pPr marL="3564331" indent="0">
              <a:buNone/>
              <a:defRPr sz="2495" b="1"/>
            </a:lvl6pPr>
            <a:lvl7pPr marL="4277197" indent="0">
              <a:buNone/>
              <a:defRPr sz="2495" b="1"/>
            </a:lvl7pPr>
            <a:lvl8pPr marL="4990064" indent="0">
              <a:buNone/>
              <a:defRPr sz="2495" b="1"/>
            </a:lvl8pPr>
            <a:lvl9pPr marL="5702930" indent="0">
              <a:buNone/>
              <a:defRPr sz="2495" b="1"/>
            </a:lvl9pPr>
          </a:lstStyle>
          <a:p>
            <a:pPr lvl="0"/>
            <a:r>
              <a:rPr lang="en-US"/>
              <a:t>Edit Master text styles</a:t>
            </a:r>
          </a:p>
        </p:txBody>
      </p:sp>
      <p:sp>
        <p:nvSpPr>
          <p:cNvPr id="4" name="Content Placeholder 3"/>
          <p:cNvSpPr>
            <a:spLocks noGrp="1"/>
          </p:cNvSpPr>
          <p:nvPr>
            <p:ph sz="half" idx="2"/>
          </p:nvPr>
        </p:nvSpPr>
        <p:spPr>
          <a:xfrm>
            <a:off x="1309436" y="3906061"/>
            <a:ext cx="8042253" cy="5745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623971" y="2621369"/>
            <a:ext cx="8081859" cy="1284692"/>
          </a:xfrm>
        </p:spPr>
        <p:txBody>
          <a:bodyPr anchor="b"/>
          <a:lstStyle>
            <a:lvl1pPr marL="0" indent="0">
              <a:buNone/>
              <a:defRPr sz="3742" b="1"/>
            </a:lvl1pPr>
            <a:lvl2pPr marL="712866" indent="0">
              <a:buNone/>
              <a:defRPr sz="3118" b="1"/>
            </a:lvl2pPr>
            <a:lvl3pPr marL="1425732" indent="0">
              <a:buNone/>
              <a:defRPr sz="2807" b="1"/>
            </a:lvl3pPr>
            <a:lvl4pPr marL="2138599" indent="0">
              <a:buNone/>
              <a:defRPr sz="2495" b="1"/>
            </a:lvl4pPr>
            <a:lvl5pPr marL="2851465" indent="0">
              <a:buNone/>
              <a:defRPr sz="2495" b="1"/>
            </a:lvl5pPr>
            <a:lvl6pPr marL="3564331" indent="0">
              <a:buNone/>
              <a:defRPr sz="2495" b="1"/>
            </a:lvl6pPr>
            <a:lvl7pPr marL="4277197" indent="0">
              <a:buNone/>
              <a:defRPr sz="2495" b="1"/>
            </a:lvl7pPr>
            <a:lvl8pPr marL="4990064" indent="0">
              <a:buNone/>
              <a:defRPr sz="2495" b="1"/>
            </a:lvl8pPr>
            <a:lvl9pPr marL="5702930" indent="0">
              <a:buNone/>
              <a:defRPr sz="2495" b="1"/>
            </a:lvl9pPr>
          </a:lstStyle>
          <a:p>
            <a:pPr lvl="0"/>
            <a:r>
              <a:rPr lang="en-US"/>
              <a:t>Edit Master text styles</a:t>
            </a:r>
          </a:p>
        </p:txBody>
      </p:sp>
      <p:sp>
        <p:nvSpPr>
          <p:cNvPr id="6" name="Content Placeholder 5"/>
          <p:cNvSpPr>
            <a:spLocks noGrp="1"/>
          </p:cNvSpPr>
          <p:nvPr>
            <p:ph sz="quarter" idx="4"/>
          </p:nvPr>
        </p:nvSpPr>
        <p:spPr>
          <a:xfrm>
            <a:off x="9623971" y="3906061"/>
            <a:ext cx="8081859" cy="5745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10/10/2024</a:t>
            </a:fld>
            <a:endParaRPr lang="en-US"/>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29077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10/10/2024</a:t>
            </a:fld>
            <a:endParaRPr lang="en-US"/>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90662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10/10/2024</a:t>
            </a:fld>
            <a:endParaRPr lang="en-US"/>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632000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9436" y="712893"/>
            <a:ext cx="6131320" cy="2495127"/>
          </a:xfrm>
        </p:spPr>
        <p:txBody>
          <a:bodyPr anchor="b"/>
          <a:lstStyle>
            <a:lvl1pPr>
              <a:defRPr sz="4989"/>
            </a:lvl1pPr>
          </a:lstStyle>
          <a:p>
            <a:r>
              <a:rPr lang="en-US"/>
              <a:t>Click to edit Master title style</a:t>
            </a:r>
          </a:p>
        </p:txBody>
      </p:sp>
      <p:sp>
        <p:nvSpPr>
          <p:cNvPr id="3" name="Content Placeholder 2"/>
          <p:cNvSpPr>
            <a:spLocks noGrp="1"/>
          </p:cNvSpPr>
          <p:nvPr>
            <p:ph idx="1"/>
          </p:nvPr>
        </p:nvSpPr>
        <p:spPr>
          <a:xfrm>
            <a:off x="8081859" y="1539652"/>
            <a:ext cx="9623971" cy="7599245"/>
          </a:xfrm>
        </p:spPr>
        <p:txBody>
          <a:bodyPr/>
          <a:lstStyle>
            <a:lvl1pPr>
              <a:defRPr sz="4989"/>
            </a:lvl1pPr>
            <a:lvl2pPr>
              <a:defRPr sz="4366"/>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09436" y="3208020"/>
            <a:ext cx="6131320" cy="5943254"/>
          </a:xfrm>
        </p:spPr>
        <p:txBody>
          <a:bodyPr/>
          <a:lstStyle>
            <a:lvl1pPr marL="0" indent="0">
              <a:buNone/>
              <a:defRPr sz="2495"/>
            </a:lvl1pPr>
            <a:lvl2pPr marL="712866" indent="0">
              <a:buNone/>
              <a:defRPr sz="2183"/>
            </a:lvl2pPr>
            <a:lvl3pPr marL="1425732" indent="0">
              <a:buNone/>
              <a:defRPr sz="1871"/>
            </a:lvl3pPr>
            <a:lvl4pPr marL="2138599" indent="0">
              <a:buNone/>
              <a:defRPr sz="1559"/>
            </a:lvl4pPr>
            <a:lvl5pPr marL="2851465" indent="0">
              <a:buNone/>
              <a:defRPr sz="1559"/>
            </a:lvl5pPr>
            <a:lvl6pPr marL="3564331" indent="0">
              <a:buNone/>
              <a:defRPr sz="1559"/>
            </a:lvl6pPr>
            <a:lvl7pPr marL="4277197" indent="0">
              <a:buNone/>
              <a:defRPr sz="1559"/>
            </a:lvl7pPr>
            <a:lvl8pPr marL="4990064" indent="0">
              <a:buNone/>
              <a:defRPr sz="1559"/>
            </a:lvl8pPr>
            <a:lvl9pPr marL="5702930"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44004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9436" y="712893"/>
            <a:ext cx="6131320" cy="2495127"/>
          </a:xfrm>
        </p:spPr>
        <p:txBody>
          <a:bodyPr anchor="b"/>
          <a:lstStyle>
            <a:lvl1pPr>
              <a:defRPr sz="4989"/>
            </a:lvl1pPr>
          </a:lstStyle>
          <a:p>
            <a:r>
              <a:rPr lang="en-US"/>
              <a:t>Click to edit Master title style</a:t>
            </a:r>
          </a:p>
        </p:txBody>
      </p:sp>
      <p:sp>
        <p:nvSpPr>
          <p:cNvPr id="3" name="Picture Placeholder 2"/>
          <p:cNvSpPr>
            <a:spLocks noGrp="1" noChangeAspect="1"/>
          </p:cNvSpPr>
          <p:nvPr>
            <p:ph type="pic" idx="1"/>
          </p:nvPr>
        </p:nvSpPr>
        <p:spPr>
          <a:xfrm>
            <a:off x="8081859" y="1539652"/>
            <a:ext cx="9623971" cy="7599245"/>
          </a:xfrm>
        </p:spPr>
        <p:txBody>
          <a:bodyPr anchor="t"/>
          <a:lstStyle>
            <a:lvl1pPr marL="0" indent="0">
              <a:buNone/>
              <a:defRPr sz="4989"/>
            </a:lvl1pPr>
            <a:lvl2pPr marL="712866" indent="0">
              <a:buNone/>
              <a:defRPr sz="4366"/>
            </a:lvl2pPr>
            <a:lvl3pPr marL="1425732" indent="0">
              <a:buNone/>
              <a:defRPr sz="3742"/>
            </a:lvl3pPr>
            <a:lvl4pPr marL="2138599" indent="0">
              <a:buNone/>
              <a:defRPr sz="3118"/>
            </a:lvl4pPr>
            <a:lvl5pPr marL="2851465" indent="0">
              <a:buNone/>
              <a:defRPr sz="3118"/>
            </a:lvl5pPr>
            <a:lvl6pPr marL="3564331" indent="0">
              <a:buNone/>
              <a:defRPr sz="3118"/>
            </a:lvl6pPr>
            <a:lvl7pPr marL="4277197" indent="0">
              <a:buNone/>
              <a:defRPr sz="3118"/>
            </a:lvl7pPr>
            <a:lvl8pPr marL="4990064" indent="0">
              <a:buNone/>
              <a:defRPr sz="3118"/>
            </a:lvl8pPr>
            <a:lvl9pPr marL="5702930" indent="0">
              <a:buNone/>
              <a:defRPr sz="3118"/>
            </a:lvl9pPr>
          </a:lstStyle>
          <a:p>
            <a:r>
              <a:rPr lang="en-US"/>
              <a:t>Click icon to add picture</a:t>
            </a:r>
          </a:p>
        </p:txBody>
      </p:sp>
      <p:sp>
        <p:nvSpPr>
          <p:cNvPr id="4" name="Text Placeholder 3"/>
          <p:cNvSpPr>
            <a:spLocks noGrp="1"/>
          </p:cNvSpPr>
          <p:nvPr>
            <p:ph type="body" sz="half" idx="2"/>
          </p:nvPr>
        </p:nvSpPr>
        <p:spPr>
          <a:xfrm>
            <a:off x="1309436" y="3208020"/>
            <a:ext cx="6131320" cy="5943254"/>
          </a:xfrm>
        </p:spPr>
        <p:txBody>
          <a:bodyPr/>
          <a:lstStyle>
            <a:lvl1pPr marL="0" indent="0">
              <a:buNone/>
              <a:defRPr sz="2495"/>
            </a:lvl1pPr>
            <a:lvl2pPr marL="712866" indent="0">
              <a:buNone/>
              <a:defRPr sz="2183"/>
            </a:lvl2pPr>
            <a:lvl3pPr marL="1425732" indent="0">
              <a:buNone/>
              <a:defRPr sz="1871"/>
            </a:lvl3pPr>
            <a:lvl4pPr marL="2138599" indent="0">
              <a:buNone/>
              <a:defRPr sz="1559"/>
            </a:lvl4pPr>
            <a:lvl5pPr marL="2851465" indent="0">
              <a:buNone/>
              <a:defRPr sz="1559"/>
            </a:lvl5pPr>
            <a:lvl6pPr marL="3564331" indent="0">
              <a:buNone/>
              <a:defRPr sz="1559"/>
            </a:lvl6pPr>
            <a:lvl7pPr marL="4277197" indent="0">
              <a:buNone/>
              <a:defRPr sz="1559"/>
            </a:lvl7pPr>
            <a:lvl8pPr marL="4990064" indent="0">
              <a:buNone/>
              <a:defRPr sz="1559"/>
            </a:lvl8pPr>
            <a:lvl9pPr marL="5702930"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78924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6959" y="569326"/>
            <a:ext cx="16396395" cy="206689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06959" y="2846623"/>
            <a:ext cx="16396395" cy="678486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06959" y="9911198"/>
            <a:ext cx="4277320" cy="569325"/>
          </a:xfrm>
          <a:prstGeom prst="rect">
            <a:avLst/>
          </a:prstGeom>
        </p:spPr>
        <p:txBody>
          <a:bodyPr vert="horz" lIns="91440" tIns="45720" rIns="91440" bIns="45720" rtlCol="0" anchor="ctr"/>
          <a:lstStyle>
            <a:lvl1pPr algn="l">
              <a:defRPr sz="1871">
                <a:solidFill>
                  <a:schemeClr val="tx1">
                    <a:tint val="75000"/>
                  </a:schemeClr>
                </a:solidFill>
              </a:defRPr>
            </a:lvl1pPr>
          </a:lstStyle>
          <a:p>
            <a:fld id="{1D8BD707-D9CF-40AE-B4C6-C98DA3205C09}" type="datetimeFigureOut">
              <a:rPr lang="en-US" smtClean="0"/>
              <a:t>10/10/2024</a:t>
            </a:fld>
            <a:endParaRPr lang="en-US"/>
          </a:p>
        </p:txBody>
      </p:sp>
      <p:sp>
        <p:nvSpPr>
          <p:cNvPr id="5" name="Footer Placeholder 4"/>
          <p:cNvSpPr>
            <a:spLocks noGrp="1"/>
          </p:cNvSpPr>
          <p:nvPr>
            <p:ph type="ftr" sz="quarter" idx="3"/>
          </p:nvPr>
        </p:nvSpPr>
        <p:spPr>
          <a:xfrm>
            <a:off x="6297166" y="9911198"/>
            <a:ext cx="6415981" cy="569325"/>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13426034" y="9911198"/>
            <a:ext cx="4277320" cy="569325"/>
          </a:xfrm>
          <a:prstGeom prst="rect">
            <a:avLst/>
          </a:prstGeom>
        </p:spPr>
        <p:txBody>
          <a:bodyPr vert="horz" lIns="91440" tIns="45720" rIns="91440" bIns="45720" rtlCol="0" anchor="ctr"/>
          <a:lstStyle>
            <a:lvl1pPr algn="r">
              <a:defRPr sz="1871">
                <a:solidFill>
                  <a:schemeClr val="tx1">
                    <a:tint val="75000"/>
                  </a:schemeClr>
                </a:solidFill>
              </a:defRPr>
            </a:lvl1pPr>
          </a:lstStyle>
          <a:p>
            <a:fld id="{B6F15528-21DE-4FAA-801E-634DDDAF4B2B}" type="slidenum">
              <a:rPr lang="cs-CZ" smtClean="0"/>
              <a:t>‹#›</a:t>
            </a:fld>
            <a:endParaRPr lang="cs-CZ"/>
          </a:p>
        </p:txBody>
      </p:sp>
    </p:spTree>
    <p:extLst>
      <p:ext uri="{BB962C8B-B14F-4D97-AF65-F5344CB8AC3E}">
        <p14:creationId xmlns:p14="http://schemas.microsoft.com/office/powerpoint/2010/main" val="271160262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1425732"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433" indent="-356433" algn="l" defTabSz="1425732" rtl="0" eaLnBrk="1" latinLnBrk="0" hangingPunct="1">
        <a:lnSpc>
          <a:spcPct val="90000"/>
        </a:lnSpc>
        <a:spcBef>
          <a:spcPts val="1559"/>
        </a:spcBef>
        <a:buFont typeface="Arial" panose="020B0604020202020204" pitchFamily="34" charset="0"/>
        <a:buChar char="•"/>
        <a:defRPr sz="4366" kern="1200">
          <a:solidFill>
            <a:schemeClr val="tx1"/>
          </a:solidFill>
          <a:latin typeface="+mn-lt"/>
          <a:ea typeface="+mn-ea"/>
          <a:cs typeface="+mn-cs"/>
        </a:defRPr>
      </a:lvl1pPr>
      <a:lvl2pPr marL="1069299" indent="-356433" algn="l" defTabSz="1425732"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2166" indent="-356433" algn="l" defTabSz="1425732"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5032"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4pPr>
      <a:lvl5pPr marL="3207898"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5pPr>
      <a:lvl6pPr marL="3920764"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6pPr>
      <a:lvl7pPr marL="4633631"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7pPr>
      <a:lvl8pPr marL="5346497"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8pPr>
      <a:lvl9pPr marL="6059363"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9pPr>
    </p:bodyStyle>
    <p:otherStyle>
      <a:defPPr>
        <a:defRPr lang="en-US"/>
      </a:defPPr>
      <a:lvl1pPr marL="0" algn="l" defTabSz="1425732" rtl="0" eaLnBrk="1" latinLnBrk="0" hangingPunct="1">
        <a:defRPr sz="2807" kern="1200">
          <a:solidFill>
            <a:schemeClr val="tx1"/>
          </a:solidFill>
          <a:latin typeface="+mn-lt"/>
          <a:ea typeface="+mn-ea"/>
          <a:cs typeface="+mn-cs"/>
        </a:defRPr>
      </a:lvl1pPr>
      <a:lvl2pPr marL="712866" algn="l" defTabSz="1425732" rtl="0" eaLnBrk="1" latinLnBrk="0" hangingPunct="1">
        <a:defRPr sz="2807" kern="1200">
          <a:solidFill>
            <a:schemeClr val="tx1"/>
          </a:solidFill>
          <a:latin typeface="+mn-lt"/>
          <a:ea typeface="+mn-ea"/>
          <a:cs typeface="+mn-cs"/>
        </a:defRPr>
      </a:lvl2pPr>
      <a:lvl3pPr marL="1425732" algn="l" defTabSz="1425732" rtl="0" eaLnBrk="1" latinLnBrk="0" hangingPunct="1">
        <a:defRPr sz="2807" kern="1200">
          <a:solidFill>
            <a:schemeClr val="tx1"/>
          </a:solidFill>
          <a:latin typeface="+mn-lt"/>
          <a:ea typeface="+mn-ea"/>
          <a:cs typeface="+mn-cs"/>
        </a:defRPr>
      </a:lvl3pPr>
      <a:lvl4pPr marL="2138599" algn="l" defTabSz="1425732" rtl="0" eaLnBrk="1" latinLnBrk="0" hangingPunct="1">
        <a:defRPr sz="2807" kern="1200">
          <a:solidFill>
            <a:schemeClr val="tx1"/>
          </a:solidFill>
          <a:latin typeface="+mn-lt"/>
          <a:ea typeface="+mn-ea"/>
          <a:cs typeface="+mn-cs"/>
        </a:defRPr>
      </a:lvl4pPr>
      <a:lvl5pPr marL="2851465" algn="l" defTabSz="1425732" rtl="0" eaLnBrk="1" latinLnBrk="0" hangingPunct="1">
        <a:defRPr sz="2807" kern="1200">
          <a:solidFill>
            <a:schemeClr val="tx1"/>
          </a:solidFill>
          <a:latin typeface="+mn-lt"/>
          <a:ea typeface="+mn-ea"/>
          <a:cs typeface="+mn-cs"/>
        </a:defRPr>
      </a:lvl5pPr>
      <a:lvl6pPr marL="3564331" algn="l" defTabSz="1425732" rtl="0" eaLnBrk="1" latinLnBrk="0" hangingPunct="1">
        <a:defRPr sz="2807" kern="1200">
          <a:solidFill>
            <a:schemeClr val="tx1"/>
          </a:solidFill>
          <a:latin typeface="+mn-lt"/>
          <a:ea typeface="+mn-ea"/>
          <a:cs typeface="+mn-cs"/>
        </a:defRPr>
      </a:lvl6pPr>
      <a:lvl7pPr marL="4277197" algn="l" defTabSz="1425732" rtl="0" eaLnBrk="1" latinLnBrk="0" hangingPunct="1">
        <a:defRPr sz="2807" kern="1200">
          <a:solidFill>
            <a:schemeClr val="tx1"/>
          </a:solidFill>
          <a:latin typeface="+mn-lt"/>
          <a:ea typeface="+mn-ea"/>
          <a:cs typeface="+mn-cs"/>
        </a:defRPr>
      </a:lvl7pPr>
      <a:lvl8pPr marL="4990064" algn="l" defTabSz="1425732" rtl="0" eaLnBrk="1" latinLnBrk="0" hangingPunct="1">
        <a:defRPr sz="2807" kern="1200">
          <a:solidFill>
            <a:schemeClr val="tx1"/>
          </a:solidFill>
          <a:latin typeface="+mn-lt"/>
          <a:ea typeface="+mn-ea"/>
          <a:cs typeface="+mn-cs"/>
        </a:defRPr>
      </a:lvl8pPr>
      <a:lvl9pPr marL="5702930" algn="l" defTabSz="1425732" rtl="0" eaLnBrk="1" latinLnBrk="0" hangingPunct="1">
        <a:defRPr sz="2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jpeg"/><Relationship Id="rId4" Type="http://schemas.openxmlformats.org/officeDocument/2006/relationships/diagramLayout" Target="../diagrams/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0F95502-65C6-482A-9B40-DDCB8DAA9D75}"/>
              </a:ext>
            </a:extLst>
          </p:cNvPr>
          <p:cNvGrpSpPr/>
          <p:nvPr/>
        </p:nvGrpSpPr>
        <p:grpSpPr>
          <a:xfrm>
            <a:off x="99673" y="44965"/>
            <a:ext cx="18800273" cy="1112119"/>
            <a:chOff x="-324644" y="2222500"/>
            <a:chExt cx="22287992" cy="1302327"/>
          </a:xfrm>
        </p:grpSpPr>
        <p:sp>
          <p:nvSpPr>
            <p:cNvPr id="2"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a:p>
          </p:txBody>
        </p:sp>
        <p:sp>
          <p:nvSpPr>
            <p:cNvPr id="3" name="object 3"/>
            <p:cNvSpPr/>
            <p:nvPr/>
          </p:nvSpPr>
          <p:spPr>
            <a:xfrm>
              <a:off x="16363155" y="2222500"/>
              <a:ext cx="5600193"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a:p>
          </p:txBody>
        </p:sp>
        <p:sp>
          <p:nvSpPr>
            <p:cNvPr id="22"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a:p>
          </p:txBody>
        </p:sp>
        <p:sp>
          <p:nvSpPr>
            <p:cNvPr id="23"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a:p>
          </p:txBody>
        </p:sp>
      </p:grpSp>
      <p:sp>
        <p:nvSpPr>
          <p:cNvPr id="11" name="TextBox 10"/>
          <p:cNvSpPr txBox="1"/>
          <p:nvPr/>
        </p:nvSpPr>
        <p:spPr>
          <a:xfrm>
            <a:off x="632082" y="275797"/>
            <a:ext cx="3993908" cy="584775"/>
          </a:xfrm>
          <a:prstGeom prst="rect">
            <a:avLst/>
          </a:prstGeom>
          <a:noFill/>
        </p:spPr>
        <p:txBody>
          <a:bodyPr wrap="square" rtlCol="0">
            <a:spAutoFit/>
          </a:bodyPr>
          <a:lstStyle/>
          <a:p>
            <a:pPr algn="ctr"/>
            <a:r>
              <a:rPr lang="en-US" sz="3200" b="1">
                <a:latin typeface="Times New Roman" panose="02020603050405020304" pitchFamily="18" charset="0"/>
                <a:cs typeface="Times New Roman" panose="02020603050405020304" pitchFamily="18" charset="0"/>
              </a:rPr>
              <a:t>Literacy Proficiency </a:t>
            </a:r>
          </a:p>
        </p:txBody>
      </p:sp>
      <p:sp>
        <p:nvSpPr>
          <p:cNvPr id="12" name="TextBox 11"/>
          <p:cNvSpPr txBox="1"/>
          <p:nvPr/>
        </p:nvSpPr>
        <p:spPr>
          <a:xfrm>
            <a:off x="4884848" y="275796"/>
            <a:ext cx="4572000" cy="584775"/>
          </a:xfrm>
          <a:prstGeom prst="rect">
            <a:avLst/>
          </a:prstGeom>
          <a:noFill/>
        </p:spPr>
        <p:txBody>
          <a:bodyPr wrap="square" rtlCol="0">
            <a:spAutoFit/>
          </a:bodyPr>
          <a:lstStyle/>
          <a:p>
            <a:pPr algn="ctr"/>
            <a:r>
              <a:rPr lang="en-US" sz="3200" b="1">
                <a:latin typeface="Times New Roman" panose="02020603050405020304" pitchFamily="18" charset="0"/>
                <a:cs typeface="Times New Roman" panose="02020603050405020304" pitchFamily="18" charset="0"/>
              </a:rPr>
              <a:t>Math Proficiency </a:t>
            </a:r>
          </a:p>
        </p:txBody>
      </p:sp>
      <p:sp>
        <p:nvSpPr>
          <p:cNvPr id="13" name="TextBox 12"/>
          <p:cNvSpPr txBox="1"/>
          <p:nvPr/>
        </p:nvSpPr>
        <p:spPr>
          <a:xfrm>
            <a:off x="9655824" y="202977"/>
            <a:ext cx="4419600" cy="954107"/>
          </a:xfrm>
          <a:prstGeom prst="rect">
            <a:avLst/>
          </a:prstGeom>
          <a:no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Chronic Absenteeism &amp; Retention </a:t>
            </a:r>
          </a:p>
        </p:txBody>
      </p:sp>
      <p:sp>
        <p:nvSpPr>
          <p:cNvPr id="14" name="TextBox 13"/>
          <p:cNvSpPr txBox="1"/>
          <p:nvPr/>
        </p:nvSpPr>
        <p:spPr>
          <a:xfrm>
            <a:off x="14658474" y="337351"/>
            <a:ext cx="4077382" cy="523220"/>
          </a:xfrm>
          <a:prstGeom prst="rect">
            <a:avLst/>
          </a:prstGeom>
          <a:no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Parent Engagement </a:t>
            </a:r>
          </a:p>
        </p:txBody>
      </p:sp>
      <p:sp>
        <p:nvSpPr>
          <p:cNvPr id="15" name="Horizontal Scroll 14"/>
          <p:cNvSpPr/>
          <p:nvPr/>
        </p:nvSpPr>
        <p:spPr>
          <a:xfrm>
            <a:off x="99673" y="9385300"/>
            <a:ext cx="18778083" cy="990600"/>
          </a:xfrm>
          <a:prstGeom prst="horizontalScroll">
            <a:avLst/>
          </a:prstGeom>
          <a:solidFill>
            <a:srgbClr val="009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“With effort and support all schools can meet the needs of their students and help them achieve outstanding educational outcomes”</a:t>
            </a:r>
            <a:endParaRPr lang="en-US" sz="2400">
              <a:solidFill>
                <a:schemeClr val="tx1"/>
              </a:solidFill>
              <a:latin typeface="Times New Roman" panose="02020603050405020304" pitchFamily="18" charset="0"/>
              <a:cs typeface="Times New Roman" panose="02020603050405020304" pitchFamily="18" charset="0"/>
            </a:endParaRPr>
          </a:p>
        </p:txBody>
      </p:sp>
      <p:graphicFrame>
        <p:nvGraphicFramePr>
          <p:cNvPr id="16" name="Diagram 15"/>
          <p:cNvGraphicFramePr/>
          <p:nvPr>
            <p:extLst>
              <p:ext uri="{D42A27DB-BD31-4B8C-83A1-F6EECF244321}">
                <p14:modId xmlns:p14="http://schemas.microsoft.com/office/powerpoint/2010/main" val="1082012899"/>
              </p:ext>
            </p:extLst>
          </p:nvPr>
        </p:nvGraphicFramePr>
        <p:xfrm>
          <a:off x="1046956" y="1449470"/>
          <a:ext cx="17297399" cy="7935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37013" y="2812303"/>
            <a:ext cx="5736286" cy="5404435"/>
          </a:xfrm>
          <a:prstGeom prst="rect">
            <a:avLst/>
          </a:prstGeom>
        </p:spPr>
      </p:pic>
      <p:sp>
        <p:nvSpPr>
          <p:cNvPr id="38" name="Horizontal Scroll 37"/>
          <p:cNvSpPr/>
          <p:nvPr/>
        </p:nvSpPr>
        <p:spPr>
          <a:xfrm>
            <a:off x="13926488" y="6880419"/>
            <a:ext cx="4979342" cy="2609154"/>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Arial Black" panose="020B0A04020102020204" pitchFamily="34" charset="0"/>
            </a:endParaRPr>
          </a:p>
        </p:txBody>
      </p:sp>
      <p:sp>
        <p:nvSpPr>
          <p:cNvPr id="39" name="Horizontal Scroll 38"/>
          <p:cNvSpPr/>
          <p:nvPr/>
        </p:nvSpPr>
        <p:spPr>
          <a:xfrm>
            <a:off x="99673" y="6715124"/>
            <a:ext cx="4710587" cy="2774449"/>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Black" panose="020B0A04020102020204" pitchFamily="34" charset="0"/>
              </a:rPr>
              <a:t>Community </a:t>
            </a:r>
          </a:p>
          <a:p>
            <a:pPr algn="ctr"/>
            <a:r>
              <a:rPr lang="en-US" sz="2800">
                <a:solidFill>
                  <a:schemeClr val="tx1"/>
                </a:solidFill>
                <a:latin typeface="Arial Black" panose="020B0A04020102020204" pitchFamily="34" charset="0"/>
              </a:rPr>
              <a:t>Superintendent </a:t>
            </a:r>
          </a:p>
          <a:p>
            <a:pPr algn="ctr"/>
            <a:r>
              <a:rPr lang="en-US" sz="2800">
                <a:solidFill>
                  <a:schemeClr val="tx1"/>
                </a:solidFill>
                <a:latin typeface="Arial Black" panose="020B0A04020102020204" pitchFamily="34" charset="0"/>
              </a:rPr>
              <a:t>Dr. Eric L. Blake </a:t>
            </a:r>
            <a:endParaRPr lang="en-US" sz="2400">
              <a:solidFill>
                <a:schemeClr val="tx1"/>
              </a:solidFill>
              <a:latin typeface="Arial Black" panose="020B0A04020102020204" pitchFamily="34" charset="0"/>
            </a:endParaRPr>
          </a:p>
        </p:txBody>
      </p:sp>
      <p:sp>
        <p:nvSpPr>
          <p:cNvPr id="9" name="TextBox 8">
            <a:extLst>
              <a:ext uri="{FF2B5EF4-FFF2-40B4-BE49-F238E27FC236}">
                <a16:creationId xmlns:a16="http://schemas.microsoft.com/office/drawing/2014/main" id="{975F5516-1E7D-4C7B-94D8-3ECF9B305492}"/>
              </a:ext>
            </a:extLst>
          </p:cNvPr>
          <p:cNvSpPr txBox="1"/>
          <p:nvPr/>
        </p:nvSpPr>
        <p:spPr>
          <a:xfrm>
            <a:off x="15077445" y="7831053"/>
            <a:ext cx="3409411" cy="707886"/>
          </a:xfrm>
          <a:prstGeom prst="rect">
            <a:avLst/>
          </a:prstGeom>
          <a:noFill/>
        </p:spPr>
        <p:txBody>
          <a:bodyPr wrap="square" rtlCol="0">
            <a:spAutoFit/>
          </a:bodyPr>
          <a:lstStyle/>
          <a:p>
            <a:pPr algn="ctr"/>
            <a:r>
              <a:rPr lang="en-US" sz="2000" b="1">
                <a:latin typeface="Arial Black" panose="020B0A04020102020204" pitchFamily="34" charset="0"/>
              </a:rPr>
              <a:t>Deputy Superintendent </a:t>
            </a:r>
          </a:p>
          <a:p>
            <a:pPr algn="ctr"/>
            <a:r>
              <a:rPr lang="en-US" sz="2000" b="1">
                <a:latin typeface="Arial Black" panose="020B0A04020102020204" pitchFamily="34" charset="0"/>
              </a:rPr>
              <a:t>Dr. </a:t>
            </a:r>
            <a:r>
              <a:rPr lang="en-US" sz="2000" b="1" err="1">
                <a:latin typeface="Arial Black" panose="020B0A04020102020204" pitchFamily="34" charset="0"/>
              </a:rPr>
              <a:t>Shonelle</a:t>
            </a:r>
            <a:r>
              <a:rPr lang="en-US" sz="2000" b="1">
                <a:latin typeface="Arial Black" panose="020B0A04020102020204" pitchFamily="34" charset="0"/>
              </a:rPr>
              <a:t> Hall </a:t>
            </a:r>
            <a:endParaRPr lang="en-US" sz="2400" b="1">
              <a:latin typeface="Arial Black" panose="020B0A04020102020204" pitchFamily="34" charset="0"/>
            </a:endParaRPr>
          </a:p>
        </p:txBody>
      </p:sp>
      <p:sp>
        <p:nvSpPr>
          <p:cNvPr id="4" name="TextBox 3">
            <a:extLst>
              <a:ext uri="{FF2B5EF4-FFF2-40B4-BE49-F238E27FC236}">
                <a16:creationId xmlns:a16="http://schemas.microsoft.com/office/drawing/2014/main" id="{6CD0D6B4-F7B1-A75D-513A-C70CF3D3B6D4}"/>
              </a:ext>
            </a:extLst>
          </p:cNvPr>
          <p:cNvSpPr txBox="1"/>
          <p:nvPr/>
        </p:nvSpPr>
        <p:spPr>
          <a:xfrm>
            <a:off x="7716253" y="8390021"/>
            <a:ext cx="3593431" cy="646331"/>
          </a:xfrm>
          <a:prstGeom prst="rect">
            <a:avLst/>
          </a:prstGeom>
          <a:noFill/>
        </p:spPr>
        <p:txBody>
          <a:bodyPr wrap="square" rtlCol="0">
            <a:spAutoFit/>
          </a:bodyPr>
          <a:lstStyle/>
          <a:p>
            <a:pPr algn="ctr"/>
            <a:r>
              <a:rPr lang="en-US" sz="3600" b="1">
                <a:solidFill>
                  <a:srgbClr val="00B0F0"/>
                </a:solidFill>
              </a:rPr>
              <a:t>October 10, 2024</a:t>
            </a:r>
          </a:p>
        </p:txBody>
      </p:sp>
      <p:pic>
        <p:nvPicPr>
          <p:cNvPr id="6" name="Picture 5" descr="A group of people sitting in a classroom&#10;&#10;Description automatically generated">
            <a:extLst>
              <a:ext uri="{FF2B5EF4-FFF2-40B4-BE49-F238E27FC236}">
                <a16:creationId xmlns:a16="http://schemas.microsoft.com/office/drawing/2014/main" id="{1062B4BB-5E36-F627-C030-87BDF1F1038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8486" y="1848614"/>
            <a:ext cx="6093330" cy="4569997"/>
          </a:xfrm>
          <a:prstGeom prst="rect">
            <a:avLst/>
          </a:prstGeom>
        </p:spPr>
      </p:pic>
      <p:pic>
        <p:nvPicPr>
          <p:cNvPr id="19" name="Picture 18" descr="A room with tables and chairs&#10;&#10;Description automatically generated">
            <a:extLst>
              <a:ext uri="{FF2B5EF4-FFF2-40B4-BE49-F238E27FC236}">
                <a16:creationId xmlns:a16="http://schemas.microsoft.com/office/drawing/2014/main" id="{350C708A-5533-5C1F-EAE3-ADDA534F7D2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29093" y="1848614"/>
            <a:ext cx="6096000" cy="45699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178AB1-8CB4-45A3-9062-8FA23E8CC3F2}"/>
              </a:ext>
            </a:extLst>
          </p:cNvPr>
          <p:cNvGrpSpPr/>
          <p:nvPr/>
        </p:nvGrpSpPr>
        <p:grpSpPr>
          <a:xfrm>
            <a:off x="0" y="104610"/>
            <a:ext cx="12506632" cy="1225244"/>
            <a:chOff x="-1" y="546100"/>
            <a:chExt cx="7755187" cy="828000"/>
          </a:xfrm>
        </p:grpSpPr>
        <p:grpSp>
          <p:nvGrpSpPr>
            <p:cNvPr id="15" name="Group 14">
              <a:extLst>
                <a:ext uri="{FF2B5EF4-FFF2-40B4-BE49-F238E27FC236}">
                  <a16:creationId xmlns:a16="http://schemas.microsoft.com/office/drawing/2014/main" id="{690180E4-2DA3-4A53-9D76-F0FD54A89C99}"/>
                </a:ext>
              </a:extLst>
            </p:cNvPr>
            <p:cNvGrpSpPr/>
            <p:nvPr/>
          </p:nvGrpSpPr>
          <p:grpSpPr>
            <a:xfrm>
              <a:off x="-1" y="546100"/>
              <a:ext cx="3942557" cy="828000"/>
              <a:chOff x="-1" y="546100"/>
              <a:chExt cx="3942557" cy="828000"/>
            </a:xfrm>
          </p:grpSpPr>
          <p:sp>
            <p:nvSpPr>
              <p:cNvPr id="18" name="object 25">
                <a:extLst>
                  <a:ext uri="{FF2B5EF4-FFF2-40B4-BE49-F238E27FC236}">
                    <a16:creationId xmlns:a16="http://schemas.microsoft.com/office/drawing/2014/main" id="{7CA90AAE-D612-48FE-910B-C266F9F166E3}"/>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19" name="object 25">
                <a:extLst>
                  <a:ext uri="{FF2B5EF4-FFF2-40B4-BE49-F238E27FC236}">
                    <a16:creationId xmlns:a16="http://schemas.microsoft.com/office/drawing/2014/main" id="{8B598FF6-A900-4144-B21C-815E1AE9780F}"/>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grpSp>
        <p:grpSp>
          <p:nvGrpSpPr>
            <p:cNvPr id="20" name="Group 19">
              <a:extLst>
                <a:ext uri="{FF2B5EF4-FFF2-40B4-BE49-F238E27FC236}">
                  <a16:creationId xmlns:a16="http://schemas.microsoft.com/office/drawing/2014/main" id="{63BF25CA-CBCA-4729-956F-F8FCA95A8359}"/>
                </a:ext>
              </a:extLst>
            </p:cNvPr>
            <p:cNvGrpSpPr/>
            <p:nvPr/>
          </p:nvGrpSpPr>
          <p:grpSpPr>
            <a:xfrm>
              <a:off x="408772" y="546100"/>
              <a:ext cx="7346414" cy="828000"/>
              <a:chOff x="-277028" y="546100"/>
              <a:chExt cx="7346414" cy="828000"/>
            </a:xfrm>
          </p:grpSpPr>
          <p:sp>
            <p:nvSpPr>
              <p:cNvPr id="21" name="object 25">
                <a:extLst>
                  <a:ext uri="{FF2B5EF4-FFF2-40B4-BE49-F238E27FC236}">
                    <a16:creationId xmlns:a16="http://schemas.microsoft.com/office/drawing/2014/main" id="{748C4CD0-A3F7-4A02-9D64-72135F4B81DD}"/>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22" name="object 25">
                <a:extLst>
                  <a:ext uri="{FF2B5EF4-FFF2-40B4-BE49-F238E27FC236}">
                    <a16:creationId xmlns:a16="http://schemas.microsoft.com/office/drawing/2014/main" id="{541A5C72-B819-45F8-8C42-690DF253DD65}"/>
                  </a:ext>
                </a:extLst>
              </p:cNvPr>
              <p:cNvSpPr/>
              <p:nvPr/>
            </p:nvSpPr>
            <p:spPr>
              <a:xfrm>
                <a:off x="-277028" y="546100"/>
                <a:ext cx="7346414"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nchor="t"/>
              <a:lstStyle/>
              <a:p>
                <a:r>
                  <a:rPr lang="en-US" sz="6000" b="1">
                    <a:cs typeface="Times New Roman"/>
                  </a:rPr>
                  <a:t>Supporting Families/Community</a:t>
                </a:r>
                <a:endParaRPr lang="en-US"/>
              </a:p>
            </p:txBody>
          </p:sp>
        </p:grpSp>
      </p:grpSp>
      <p:sp>
        <p:nvSpPr>
          <p:cNvPr id="5" name="TextBox 4">
            <a:extLst>
              <a:ext uri="{FF2B5EF4-FFF2-40B4-BE49-F238E27FC236}">
                <a16:creationId xmlns:a16="http://schemas.microsoft.com/office/drawing/2014/main" id="{EEC7CDDD-A4BB-3177-DF6B-55428B471790}"/>
              </a:ext>
            </a:extLst>
          </p:cNvPr>
          <p:cNvSpPr txBox="1"/>
          <p:nvPr/>
        </p:nvSpPr>
        <p:spPr>
          <a:xfrm>
            <a:off x="230121" y="1532588"/>
            <a:ext cx="18232552" cy="3785652"/>
          </a:xfrm>
          <a:prstGeom prst="rect">
            <a:avLst/>
          </a:prstGeom>
          <a:noFill/>
        </p:spPr>
        <p:txBody>
          <a:bodyPr wrap="square" lIns="91440" tIns="45720" rIns="91440" bIns="45720" anchor="t">
            <a:spAutoFit/>
          </a:bodyPr>
          <a:lstStyle/>
          <a:p>
            <a:pPr>
              <a:lnSpc>
                <a:spcPct val="150000"/>
              </a:lnSpc>
            </a:pPr>
            <a:r>
              <a:rPr lang="en-US" sz="3200" b="1">
                <a:solidFill>
                  <a:srgbClr val="7030A0"/>
                </a:solidFill>
                <a:highlight>
                  <a:srgbClr val="FFFF00"/>
                </a:highlight>
                <a:ea typeface="Calibri"/>
                <a:cs typeface="Calibri"/>
              </a:rPr>
              <a:t>Elevating and Empowering SLT and DLT Voices:</a:t>
            </a:r>
            <a:endParaRPr lang="en-US" sz="3200">
              <a:solidFill>
                <a:srgbClr val="000000"/>
              </a:solidFill>
              <a:ea typeface="Calibri"/>
              <a:cs typeface="Calibri"/>
            </a:endParaRPr>
          </a:p>
          <a:p>
            <a:pPr marL="1257300" lvl="2" indent="-342900">
              <a:buFont typeface="Arial,Sans-Serif"/>
              <a:buChar char="•"/>
            </a:pPr>
            <a:r>
              <a:rPr lang="en-US" sz="3200">
                <a:solidFill>
                  <a:srgbClr val="7030A0"/>
                </a:solidFill>
                <a:ea typeface="Calibri"/>
                <a:cs typeface="Calibri"/>
              </a:rPr>
              <a:t>Facilitated by Shirley Aubin, Co-Chair of the Chancellor’s Parent Advisory Council and Sonia Rueda, District 28’s Family Leadership Coordinator. The workshop was focused around elevating the voices of parents serving on SLT and DLT teams. The involvement of SLT and DLT parents is essential for creating a collaborative, transparent, and supportive educational environment that benefits students, teachers, and the entire school community. Thank you, Shirley and Sonia! </a:t>
            </a:r>
          </a:p>
          <a:p>
            <a:pPr marL="1257300" lvl="2" indent="-342900">
              <a:buFont typeface="Arial,Sans-Serif"/>
              <a:buChar char="•"/>
            </a:pPr>
            <a:endParaRPr lang="en-US" sz="3200">
              <a:solidFill>
                <a:srgbClr val="7030A0"/>
              </a:solidFill>
              <a:ea typeface="Calibri"/>
              <a:cs typeface="Calibri"/>
            </a:endParaRPr>
          </a:p>
        </p:txBody>
      </p:sp>
      <p:pic>
        <p:nvPicPr>
          <p:cNvPr id="6" name="Picture 5">
            <a:extLst>
              <a:ext uri="{FF2B5EF4-FFF2-40B4-BE49-F238E27FC236}">
                <a16:creationId xmlns:a16="http://schemas.microsoft.com/office/drawing/2014/main" id="{AAFFE2AA-D3CA-70D5-2162-15BD282487B2}"/>
              </a:ext>
            </a:extLst>
          </p:cNvPr>
          <p:cNvPicPr>
            <a:picLocks noChangeAspect="1"/>
          </p:cNvPicPr>
          <p:nvPr/>
        </p:nvPicPr>
        <p:blipFill>
          <a:blip r:embed="rId2"/>
          <a:stretch>
            <a:fillRect/>
          </a:stretch>
        </p:blipFill>
        <p:spPr>
          <a:xfrm>
            <a:off x="1378634" y="4885128"/>
            <a:ext cx="7347342" cy="5703662"/>
          </a:xfrm>
          <a:prstGeom prst="rect">
            <a:avLst/>
          </a:prstGeom>
        </p:spPr>
      </p:pic>
      <p:pic>
        <p:nvPicPr>
          <p:cNvPr id="8" name="Picture 7" descr="Two women standing in front of a wall with a sign&#10;&#10;Description automatically generated">
            <a:extLst>
              <a:ext uri="{FF2B5EF4-FFF2-40B4-BE49-F238E27FC236}">
                <a16:creationId xmlns:a16="http://schemas.microsoft.com/office/drawing/2014/main" id="{2ED3C3CB-034B-3C0A-4A4E-4A7707EA8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1474" y="4885128"/>
            <a:ext cx="6817382" cy="5703662"/>
          </a:xfrm>
          <a:prstGeom prst="rect">
            <a:avLst/>
          </a:prstGeom>
        </p:spPr>
      </p:pic>
    </p:spTree>
    <p:extLst>
      <p:ext uri="{BB962C8B-B14F-4D97-AF65-F5344CB8AC3E}">
        <p14:creationId xmlns:p14="http://schemas.microsoft.com/office/powerpoint/2010/main" val="4224658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178AB1-8CB4-45A3-9062-8FA23E8CC3F2}"/>
              </a:ext>
            </a:extLst>
          </p:cNvPr>
          <p:cNvGrpSpPr/>
          <p:nvPr/>
        </p:nvGrpSpPr>
        <p:grpSpPr>
          <a:xfrm>
            <a:off x="164881" y="122444"/>
            <a:ext cx="12506631" cy="1225244"/>
            <a:chOff x="-1" y="546100"/>
            <a:chExt cx="7755187" cy="828000"/>
          </a:xfrm>
          <a:solidFill>
            <a:srgbClr val="FFFF00"/>
          </a:solidFill>
        </p:grpSpPr>
        <p:grpSp>
          <p:nvGrpSpPr>
            <p:cNvPr id="15" name="Group 14">
              <a:extLst>
                <a:ext uri="{FF2B5EF4-FFF2-40B4-BE49-F238E27FC236}">
                  <a16:creationId xmlns:a16="http://schemas.microsoft.com/office/drawing/2014/main" id="{690180E4-2DA3-4A53-9D76-F0FD54A89C99}"/>
                </a:ext>
              </a:extLst>
            </p:cNvPr>
            <p:cNvGrpSpPr/>
            <p:nvPr/>
          </p:nvGrpSpPr>
          <p:grpSpPr>
            <a:xfrm>
              <a:off x="-1" y="546100"/>
              <a:ext cx="3942557" cy="828000"/>
              <a:chOff x="-1" y="546100"/>
              <a:chExt cx="3942557" cy="828000"/>
            </a:xfrm>
            <a:grpFill/>
          </p:grpSpPr>
          <p:sp>
            <p:nvSpPr>
              <p:cNvPr id="18" name="object 25">
                <a:extLst>
                  <a:ext uri="{FF2B5EF4-FFF2-40B4-BE49-F238E27FC236}">
                    <a16:creationId xmlns:a16="http://schemas.microsoft.com/office/drawing/2014/main" id="{7CA90AAE-D612-48FE-910B-C266F9F166E3}"/>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a:latin typeface="Times New Roman"/>
                  <a:cs typeface="Times New Roman"/>
                </a:endParaRPr>
              </a:p>
            </p:txBody>
          </p:sp>
          <p:sp>
            <p:nvSpPr>
              <p:cNvPr id="19" name="object 25">
                <a:extLst>
                  <a:ext uri="{FF2B5EF4-FFF2-40B4-BE49-F238E27FC236}">
                    <a16:creationId xmlns:a16="http://schemas.microsoft.com/office/drawing/2014/main" id="{8B598FF6-A900-4144-B21C-815E1AE9780F}"/>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a:latin typeface="Times New Roman"/>
                  <a:cs typeface="Times New Roman"/>
                </a:endParaRPr>
              </a:p>
            </p:txBody>
          </p:sp>
        </p:grpSp>
        <p:grpSp>
          <p:nvGrpSpPr>
            <p:cNvPr id="20" name="Group 19">
              <a:extLst>
                <a:ext uri="{FF2B5EF4-FFF2-40B4-BE49-F238E27FC236}">
                  <a16:creationId xmlns:a16="http://schemas.microsoft.com/office/drawing/2014/main" id="{63BF25CA-CBCA-4729-956F-F8FCA95A8359}"/>
                </a:ext>
              </a:extLst>
            </p:cNvPr>
            <p:cNvGrpSpPr/>
            <p:nvPr/>
          </p:nvGrpSpPr>
          <p:grpSpPr>
            <a:xfrm>
              <a:off x="408772" y="546100"/>
              <a:ext cx="7346414" cy="828000"/>
              <a:chOff x="-277028" y="546100"/>
              <a:chExt cx="7346414" cy="828000"/>
            </a:xfrm>
            <a:grpFill/>
          </p:grpSpPr>
          <p:sp>
            <p:nvSpPr>
              <p:cNvPr id="21" name="object 25">
                <a:extLst>
                  <a:ext uri="{FF2B5EF4-FFF2-40B4-BE49-F238E27FC236}">
                    <a16:creationId xmlns:a16="http://schemas.microsoft.com/office/drawing/2014/main" id="{748C4CD0-A3F7-4A02-9D64-72135F4B81DD}"/>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a:latin typeface="Times New Roman"/>
                  <a:cs typeface="Times New Roman"/>
                </a:endParaRPr>
              </a:p>
            </p:txBody>
          </p:sp>
          <p:sp>
            <p:nvSpPr>
              <p:cNvPr id="22" name="object 25">
                <a:extLst>
                  <a:ext uri="{FF2B5EF4-FFF2-40B4-BE49-F238E27FC236}">
                    <a16:creationId xmlns:a16="http://schemas.microsoft.com/office/drawing/2014/main" id="{541A5C72-B819-45F8-8C42-690DF253DD65}"/>
                  </a:ext>
                </a:extLst>
              </p:cNvPr>
              <p:cNvSpPr/>
              <p:nvPr/>
            </p:nvSpPr>
            <p:spPr>
              <a:xfrm>
                <a:off x="-277028" y="546100"/>
                <a:ext cx="7346414"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nchor="t"/>
              <a:lstStyle/>
              <a:p>
                <a:endParaRPr lang="en-US"/>
              </a:p>
            </p:txBody>
          </p:sp>
        </p:grpSp>
      </p:grpSp>
      <p:sp>
        <p:nvSpPr>
          <p:cNvPr id="5" name="TextBox 4">
            <a:extLst>
              <a:ext uri="{FF2B5EF4-FFF2-40B4-BE49-F238E27FC236}">
                <a16:creationId xmlns:a16="http://schemas.microsoft.com/office/drawing/2014/main" id="{EEC7CDDD-A4BB-3177-DF6B-55428B471790}"/>
              </a:ext>
            </a:extLst>
          </p:cNvPr>
          <p:cNvSpPr txBox="1"/>
          <p:nvPr/>
        </p:nvSpPr>
        <p:spPr>
          <a:xfrm>
            <a:off x="164881" y="1502694"/>
            <a:ext cx="18232552" cy="6791539"/>
          </a:xfrm>
          <a:prstGeom prst="rect">
            <a:avLst/>
          </a:prstGeom>
          <a:noFill/>
        </p:spPr>
        <p:txBody>
          <a:bodyPr wrap="square" lIns="91440" tIns="45720" rIns="91440" bIns="45720" anchor="t">
            <a:spAutoFit/>
          </a:bodyPr>
          <a:lstStyle/>
          <a:p>
            <a:pPr marL="1257300" lvl="2" indent="-342900">
              <a:lnSpc>
                <a:spcPct val="250000"/>
              </a:lnSpc>
              <a:buFont typeface="Arial,Sans-Serif"/>
              <a:buChar char="•"/>
            </a:pPr>
            <a:r>
              <a:rPr lang="en-US" sz="3600" b="0" i="0" dirty="0">
                <a:solidFill>
                  <a:srgbClr val="7030A0"/>
                </a:solidFill>
                <a:effectLst/>
                <a:latin typeface="-apple-system"/>
              </a:rPr>
              <a:t>As we honor Hispanic Heritage Month, our schools are celebrating the rich cultural tapestry and significant contributions of Hispanic and Latino communities. This month is a time to recognize the vibrant traditions, history, and achievements that have shaped our society. Let’s come together to appreciate the diversity and strength that these cultures bring to our school community, fostering an environment of inclusivity and respect.</a:t>
            </a:r>
            <a:endParaRPr lang="en-US" sz="3200" dirty="0">
              <a:solidFill>
                <a:srgbClr val="7030A0"/>
              </a:solidFill>
              <a:latin typeface="Roboto"/>
              <a:ea typeface="Roboto"/>
              <a:cs typeface="Roboto"/>
            </a:endParaRPr>
          </a:p>
        </p:txBody>
      </p:sp>
      <p:sp>
        <p:nvSpPr>
          <p:cNvPr id="3" name="TextBox 2">
            <a:extLst>
              <a:ext uri="{FF2B5EF4-FFF2-40B4-BE49-F238E27FC236}">
                <a16:creationId xmlns:a16="http://schemas.microsoft.com/office/drawing/2014/main" id="{C0FF187F-958F-4920-4824-B72B50263B36}"/>
              </a:ext>
            </a:extLst>
          </p:cNvPr>
          <p:cNvSpPr txBox="1"/>
          <p:nvPr/>
        </p:nvSpPr>
        <p:spPr>
          <a:xfrm>
            <a:off x="0" y="350345"/>
            <a:ext cx="11408898" cy="769441"/>
          </a:xfrm>
          <a:prstGeom prst="rect">
            <a:avLst/>
          </a:prstGeom>
          <a:noFill/>
        </p:spPr>
        <p:txBody>
          <a:bodyPr wrap="square" rtlCol="0">
            <a:spAutoFit/>
          </a:bodyPr>
          <a:lstStyle/>
          <a:p>
            <a:pPr marL="914400" marR="0" lvl="2"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111111"/>
                </a:solidFill>
                <a:effectLst/>
                <a:uLnTx/>
                <a:uFillTx/>
                <a:ea typeface="+mn-ea"/>
                <a:cs typeface="+mn-cs"/>
              </a:rPr>
              <a:t>Celebrating Hispanic Heritage Month:</a:t>
            </a:r>
            <a:endParaRPr kumimoji="0" lang="en-US" sz="4400" b="1" i="0" u="none" strike="noStrike" kern="1200" cap="none" spc="0" normalizeH="0" baseline="0" noProof="0">
              <a:ln>
                <a:noFill/>
              </a:ln>
              <a:solidFill>
                <a:prstClr val="black"/>
              </a:solidFill>
              <a:effectLst/>
              <a:uLnTx/>
              <a:uFillTx/>
              <a:ea typeface="Roboto"/>
              <a:cs typeface="Roboto"/>
            </a:endParaRPr>
          </a:p>
        </p:txBody>
      </p:sp>
    </p:spTree>
    <p:extLst>
      <p:ext uri="{BB962C8B-B14F-4D97-AF65-F5344CB8AC3E}">
        <p14:creationId xmlns:p14="http://schemas.microsoft.com/office/powerpoint/2010/main" val="3371519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8243DD17-CCDA-4CB6-B60E-D908CE45F6E0}"/>
              </a:ext>
            </a:extLst>
          </p:cNvPr>
          <p:cNvGrpSpPr/>
          <p:nvPr/>
        </p:nvGrpSpPr>
        <p:grpSpPr>
          <a:xfrm>
            <a:off x="-1" y="2579405"/>
            <a:ext cx="3942557" cy="828000"/>
            <a:chOff x="-1" y="546100"/>
            <a:chExt cx="3942557" cy="828000"/>
          </a:xfrm>
        </p:grpSpPr>
        <p:sp>
          <p:nvSpPr>
            <p:cNvPr id="48" name="object 25">
              <a:extLst>
                <a:ext uri="{FF2B5EF4-FFF2-40B4-BE49-F238E27FC236}">
                  <a16:creationId xmlns:a16="http://schemas.microsoft.com/office/drawing/2014/main" id="{6AA20AFB-F22F-4376-B43E-B1732B755903}"/>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p>
          </p:txBody>
        </p:sp>
        <p:sp>
          <p:nvSpPr>
            <p:cNvPr id="49" name="object 25">
              <a:extLst>
                <a:ext uri="{FF2B5EF4-FFF2-40B4-BE49-F238E27FC236}">
                  <a16:creationId xmlns:a16="http://schemas.microsoft.com/office/drawing/2014/main" id="{BC083F3F-27C3-451C-A79A-91BBE96CB6F6}"/>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p>
          </p:txBody>
        </p:sp>
      </p:grpSp>
      <p:sp>
        <p:nvSpPr>
          <p:cNvPr id="9" name="object 9"/>
          <p:cNvSpPr txBox="1"/>
          <p:nvPr/>
        </p:nvSpPr>
        <p:spPr>
          <a:xfrm>
            <a:off x="839113" y="2677845"/>
            <a:ext cx="3581400" cy="566822"/>
          </a:xfrm>
          <a:prstGeom prst="rect">
            <a:avLst/>
          </a:prstGeom>
        </p:spPr>
        <p:txBody>
          <a:bodyPr vert="horz" wrap="square" lIns="0" tIns="12700" rIns="0" bIns="0" rtlCol="0">
            <a:spAutoFit/>
          </a:bodyPr>
          <a:lstStyle/>
          <a:p>
            <a:pPr marL="12700">
              <a:spcBef>
                <a:spcPts val="100"/>
              </a:spcBef>
            </a:pPr>
            <a:r>
              <a:rPr lang="en-US" sz="3600" b="1" spc="-5">
                <a:solidFill>
                  <a:srgbClr val="FFFFFF"/>
                </a:solidFill>
                <a:latin typeface="Times New Roman" panose="02020603050405020304" pitchFamily="18" charset="0"/>
                <a:cs typeface="Times New Roman" panose="02020603050405020304" pitchFamily="18" charset="0"/>
              </a:rPr>
              <a:t>Mission</a:t>
            </a:r>
            <a:r>
              <a:rPr lang="en-US" sz="2800" spc="-5">
                <a:solidFill>
                  <a:srgbClr val="FFFFFF"/>
                </a:solidFill>
                <a:cs typeface="Source Sans Pro Light"/>
              </a:rPr>
              <a:t> </a:t>
            </a:r>
            <a:endParaRPr sz="2800">
              <a:cs typeface="Source Sans Pro Light"/>
            </a:endParaRPr>
          </a:p>
        </p:txBody>
      </p:sp>
      <p:sp>
        <p:nvSpPr>
          <p:cNvPr id="10" name="object 10"/>
          <p:cNvSpPr txBox="1"/>
          <p:nvPr/>
        </p:nvSpPr>
        <p:spPr>
          <a:xfrm>
            <a:off x="971550" y="3576007"/>
            <a:ext cx="17220406" cy="2775119"/>
          </a:xfrm>
          <a:prstGeom prst="rect">
            <a:avLst/>
          </a:prstGeom>
        </p:spPr>
        <p:txBody>
          <a:bodyPr vert="horz" wrap="square" lIns="0" tIns="5080" rIns="0" bIns="0" rtlCol="0" anchor="t">
            <a:spAutoFit/>
          </a:bodyPr>
          <a:lstStyle/>
          <a:p>
            <a:r>
              <a:rPr lang="en-US" sz="3000" b="1">
                <a:solidFill>
                  <a:srgbClr val="00B0F0"/>
                </a:solidFill>
                <a:latin typeface="Times New Roman"/>
                <a:cs typeface="Times New Roman"/>
              </a:rPr>
              <a:t>In Community School District 28 we focus on equity as a lever for achievement for every single scholar. We are a district of excellence. We commit to every school maintaining high academic standards and working closely with families so that all scholars are learning at high levels. Beginning with school leaders, teachers, students and community partners, we also commit to being a district of learners ensuring that we promote critical thinking rooted in core content conceptual understanding through creative problem solving, technology innovation, social emotional learning and community advocacy.</a:t>
            </a:r>
            <a:endParaRPr lang="en-US" sz="3000" b="1">
              <a:latin typeface="Times New Roman" panose="02020603050405020304" pitchFamily="18" charset="0"/>
              <a:cs typeface="Times New Roman" panose="02020603050405020304" pitchFamily="18" charset="0"/>
            </a:endParaRPr>
          </a:p>
        </p:txBody>
      </p:sp>
      <p:sp>
        <p:nvSpPr>
          <p:cNvPr id="25" name="object 25"/>
          <p:cNvSpPr/>
          <p:nvPr/>
        </p:nvSpPr>
        <p:spPr>
          <a:xfrm>
            <a:off x="-794" y="6638621"/>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FF8201"/>
          </a:solidFill>
        </p:spPr>
        <p:txBody>
          <a:bodyPr wrap="square" lIns="0" tIns="0" rIns="0" bIns="0" rtlCol="0"/>
          <a:lstStyle/>
          <a:p>
            <a:endParaRPr/>
          </a:p>
        </p:txBody>
      </p:sp>
      <p:sp>
        <p:nvSpPr>
          <p:cNvPr id="26" name="object 26"/>
          <p:cNvSpPr txBox="1"/>
          <p:nvPr/>
        </p:nvSpPr>
        <p:spPr>
          <a:xfrm>
            <a:off x="951956" y="6778031"/>
            <a:ext cx="2561858" cy="566822"/>
          </a:xfrm>
          <a:prstGeom prst="rect">
            <a:avLst/>
          </a:prstGeom>
        </p:spPr>
        <p:txBody>
          <a:bodyPr vert="horz" wrap="square" lIns="0" tIns="12700" rIns="0" bIns="0" rtlCol="0">
            <a:spAutoFit/>
          </a:bodyPr>
          <a:lstStyle/>
          <a:p>
            <a:pPr marL="12700">
              <a:spcBef>
                <a:spcPts val="100"/>
              </a:spcBef>
            </a:pPr>
            <a:r>
              <a:rPr lang="en-US" sz="3600" b="1">
                <a:solidFill>
                  <a:schemeClr val="bg1"/>
                </a:solidFill>
                <a:latin typeface="Times New Roman" panose="02020603050405020304" pitchFamily="18" charset="0"/>
                <a:cs typeface="Times New Roman" panose="02020603050405020304" pitchFamily="18" charset="0"/>
              </a:rPr>
              <a:t>Vision</a:t>
            </a:r>
            <a:r>
              <a:rPr lang="en-US" sz="2800">
                <a:cs typeface="Source Sans Pro Light"/>
              </a:rPr>
              <a:t> </a:t>
            </a:r>
            <a:endParaRPr sz="2800">
              <a:cs typeface="Source Sans Pro Light"/>
            </a:endParaRPr>
          </a:p>
        </p:txBody>
      </p:sp>
      <p:sp>
        <p:nvSpPr>
          <p:cNvPr id="2" name="Rectangle 1"/>
          <p:cNvSpPr/>
          <p:nvPr/>
        </p:nvSpPr>
        <p:spPr>
          <a:xfrm>
            <a:off x="971550" y="7629601"/>
            <a:ext cx="16806819" cy="2400657"/>
          </a:xfrm>
          <a:prstGeom prst="rect">
            <a:avLst/>
          </a:prstGeom>
        </p:spPr>
        <p:txBody>
          <a:bodyPr wrap="square" lIns="91440" tIns="45720" rIns="91440" bIns="45720" anchor="t">
            <a:spAutoFit/>
          </a:bodyPr>
          <a:lstStyle/>
          <a:p>
            <a:r>
              <a:rPr lang="en-US" sz="3000" b="1">
                <a:solidFill>
                  <a:srgbClr val="FFA100"/>
                </a:solidFill>
                <a:latin typeface="Times New Roman"/>
                <a:cs typeface="Times New Roman"/>
              </a:rPr>
              <a:t>In Community School District 28 we celebrate our differences because we understand that woven into those differences is the knowledge that they offer us unlimited possibility to learn and expand our knowledge of and commitment to all humanity. We are beautifully diverse, varied; coming from countless racial, ethnic, language, and belief backgrounds. We commit to striving for </a:t>
            </a:r>
            <a:r>
              <a:rPr lang="en-US" sz="3000" b="1" i="1">
                <a:solidFill>
                  <a:srgbClr val="FFA100"/>
                </a:solidFill>
                <a:latin typeface="Times New Roman"/>
                <a:cs typeface="Times New Roman"/>
              </a:rPr>
              <a:t>inestimable contribution</a:t>
            </a:r>
            <a:r>
              <a:rPr lang="en-US" sz="3000" b="1">
                <a:solidFill>
                  <a:srgbClr val="FFA100"/>
                </a:solidFill>
                <a:latin typeface="Times New Roman"/>
                <a:cs typeface="Times New Roman"/>
              </a:rPr>
              <a:t> to the lives of our scholars.</a:t>
            </a:r>
          </a:p>
        </p:txBody>
      </p:sp>
      <p:sp>
        <p:nvSpPr>
          <p:cNvPr id="11" name="object 9">
            <a:extLst>
              <a:ext uri="{FF2B5EF4-FFF2-40B4-BE49-F238E27FC236}">
                <a16:creationId xmlns:a16="http://schemas.microsoft.com/office/drawing/2014/main" id="{93393489-8285-4C0E-206D-308E58B21F87}"/>
              </a:ext>
            </a:extLst>
          </p:cNvPr>
          <p:cNvSpPr txBox="1"/>
          <p:nvPr/>
        </p:nvSpPr>
        <p:spPr>
          <a:xfrm>
            <a:off x="839121" y="302945"/>
            <a:ext cx="16927680" cy="1872307"/>
          </a:xfrm>
          <a:prstGeom prst="rect">
            <a:avLst/>
          </a:prstGeom>
        </p:spPr>
        <p:txBody>
          <a:bodyPr vert="horz" wrap="square" lIns="0" tIns="12700" rIns="0" bIns="0" rtlCol="0" anchor="t">
            <a:spAutoFit/>
          </a:bodyPr>
          <a:lstStyle/>
          <a:p>
            <a:pPr marL="12700" algn="ctr">
              <a:spcBef>
                <a:spcPts val="100"/>
              </a:spcBef>
            </a:pPr>
            <a:r>
              <a:rPr lang="en-US" sz="3600" b="1" spc="-5">
                <a:solidFill>
                  <a:srgbClr val="832E8A"/>
                </a:solidFill>
                <a:latin typeface="Times New Roman"/>
                <a:cs typeface="Times New Roman"/>
              </a:rPr>
              <a:t>District 28 Vision, Mission &amp; Goals</a:t>
            </a:r>
          </a:p>
          <a:p>
            <a:pPr marL="12700">
              <a:spcBef>
                <a:spcPts val="100"/>
              </a:spcBef>
            </a:pPr>
            <a:r>
              <a:rPr lang="en-US" sz="2800" spc="-5">
                <a:solidFill>
                  <a:srgbClr val="832E8A"/>
                </a:solidFill>
                <a:latin typeface="Times New Roman"/>
                <a:ea typeface="Calibri"/>
                <a:cs typeface="Times New Roman"/>
              </a:rPr>
              <a:t>The United Nations' mission statement includes the line, "In this noble undertaking, cooperation, collaboration, unity, and solidarity must be the light we should seek and follow.  We commit to strive for </a:t>
            </a:r>
            <a:r>
              <a:rPr lang="en-US" sz="2800" i="1" spc="-5">
                <a:solidFill>
                  <a:srgbClr val="832E8A"/>
                </a:solidFill>
                <a:latin typeface="Times New Roman"/>
                <a:ea typeface="Calibri"/>
                <a:cs typeface="Times New Roman"/>
              </a:rPr>
              <a:t>inestimable contribution to human progress."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178AB1-8CB4-45A3-9062-8FA23E8CC3F2}"/>
              </a:ext>
            </a:extLst>
          </p:cNvPr>
          <p:cNvGrpSpPr/>
          <p:nvPr/>
        </p:nvGrpSpPr>
        <p:grpSpPr>
          <a:xfrm>
            <a:off x="0" y="104610"/>
            <a:ext cx="12506632" cy="1225244"/>
            <a:chOff x="-1" y="546100"/>
            <a:chExt cx="7755187" cy="828000"/>
          </a:xfrm>
        </p:grpSpPr>
        <p:grpSp>
          <p:nvGrpSpPr>
            <p:cNvPr id="15" name="Group 14">
              <a:extLst>
                <a:ext uri="{FF2B5EF4-FFF2-40B4-BE49-F238E27FC236}">
                  <a16:creationId xmlns:a16="http://schemas.microsoft.com/office/drawing/2014/main" id="{690180E4-2DA3-4A53-9D76-F0FD54A89C99}"/>
                </a:ext>
              </a:extLst>
            </p:cNvPr>
            <p:cNvGrpSpPr/>
            <p:nvPr/>
          </p:nvGrpSpPr>
          <p:grpSpPr>
            <a:xfrm>
              <a:off x="-1" y="546100"/>
              <a:ext cx="3942557" cy="828000"/>
              <a:chOff x="-1" y="546100"/>
              <a:chExt cx="3942557" cy="828000"/>
            </a:xfrm>
          </p:grpSpPr>
          <p:sp>
            <p:nvSpPr>
              <p:cNvPr id="18" name="object 25">
                <a:extLst>
                  <a:ext uri="{FF2B5EF4-FFF2-40B4-BE49-F238E27FC236}">
                    <a16:creationId xmlns:a16="http://schemas.microsoft.com/office/drawing/2014/main" id="{7CA90AAE-D612-48FE-910B-C266F9F166E3}"/>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19" name="object 25">
                <a:extLst>
                  <a:ext uri="{FF2B5EF4-FFF2-40B4-BE49-F238E27FC236}">
                    <a16:creationId xmlns:a16="http://schemas.microsoft.com/office/drawing/2014/main" id="{8B598FF6-A900-4144-B21C-815E1AE9780F}"/>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grpSp>
        <p:grpSp>
          <p:nvGrpSpPr>
            <p:cNvPr id="20" name="Group 19">
              <a:extLst>
                <a:ext uri="{FF2B5EF4-FFF2-40B4-BE49-F238E27FC236}">
                  <a16:creationId xmlns:a16="http://schemas.microsoft.com/office/drawing/2014/main" id="{63BF25CA-CBCA-4729-956F-F8FCA95A8359}"/>
                </a:ext>
              </a:extLst>
            </p:cNvPr>
            <p:cNvGrpSpPr/>
            <p:nvPr/>
          </p:nvGrpSpPr>
          <p:grpSpPr>
            <a:xfrm>
              <a:off x="408772" y="546100"/>
              <a:ext cx="7346414" cy="828000"/>
              <a:chOff x="-277028" y="546100"/>
              <a:chExt cx="7346414" cy="828000"/>
            </a:xfrm>
          </p:grpSpPr>
          <p:sp>
            <p:nvSpPr>
              <p:cNvPr id="21" name="object 25">
                <a:extLst>
                  <a:ext uri="{FF2B5EF4-FFF2-40B4-BE49-F238E27FC236}">
                    <a16:creationId xmlns:a16="http://schemas.microsoft.com/office/drawing/2014/main" id="{748C4CD0-A3F7-4A02-9D64-72135F4B81DD}"/>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22" name="object 25">
                <a:extLst>
                  <a:ext uri="{FF2B5EF4-FFF2-40B4-BE49-F238E27FC236}">
                    <a16:creationId xmlns:a16="http://schemas.microsoft.com/office/drawing/2014/main" id="{541A5C72-B819-45F8-8C42-690DF253DD65}"/>
                  </a:ext>
                </a:extLst>
              </p:cNvPr>
              <p:cNvSpPr/>
              <p:nvPr/>
            </p:nvSpPr>
            <p:spPr>
              <a:xfrm>
                <a:off x="-277028" y="546100"/>
                <a:ext cx="7346414"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nchor="t"/>
              <a:lstStyle/>
              <a:p>
                <a:r>
                  <a:rPr lang="en-US" sz="6000" b="1">
                    <a:cs typeface="Times New Roman"/>
                  </a:rPr>
                  <a:t>D28 Priorities:</a:t>
                </a:r>
                <a:endParaRPr lang="en-US"/>
              </a:p>
            </p:txBody>
          </p:sp>
        </p:grpSp>
      </p:grpSp>
      <p:sp>
        <p:nvSpPr>
          <p:cNvPr id="5" name="TextBox 4">
            <a:extLst>
              <a:ext uri="{FF2B5EF4-FFF2-40B4-BE49-F238E27FC236}">
                <a16:creationId xmlns:a16="http://schemas.microsoft.com/office/drawing/2014/main" id="{EEC7CDDD-A4BB-3177-DF6B-55428B471790}"/>
              </a:ext>
            </a:extLst>
          </p:cNvPr>
          <p:cNvSpPr txBox="1"/>
          <p:nvPr/>
        </p:nvSpPr>
        <p:spPr>
          <a:xfrm>
            <a:off x="230121" y="1532588"/>
            <a:ext cx="18465842" cy="8510663"/>
          </a:xfrm>
          <a:prstGeom prst="rect">
            <a:avLst/>
          </a:prstGeom>
          <a:noFill/>
        </p:spPr>
        <p:txBody>
          <a:bodyPr wrap="square" lIns="91440" tIns="45720" rIns="91440" bIns="45720" anchor="t">
            <a:spAutoFit/>
          </a:bodyPr>
          <a:lstStyle/>
          <a:p>
            <a:pPr algn="ctr" rtl="0" fontAlgn="base">
              <a:lnSpc>
                <a:spcPct val="250000"/>
              </a:lnSpc>
            </a:pPr>
            <a:r>
              <a:rPr lang="en-US" sz="3200" b="1">
                <a:solidFill>
                  <a:srgbClr val="000000"/>
                </a:solidFill>
                <a:highlight>
                  <a:srgbClr val="FFFF00"/>
                </a:highlight>
              </a:rPr>
              <a:t>1. </a:t>
            </a:r>
            <a:r>
              <a:rPr lang="en-US" sz="3200" b="1" i="0" u="none" strike="noStrike">
                <a:solidFill>
                  <a:srgbClr val="000000"/>
                </a:solidFill>
                <a:effectLst/>
              </a:rPr>
              <a:t>Improve outcomes in mathematics by implementing a common research-based curriculum and introducing or scaling, where appropriate, Regents level courses for scholars</a:t>
            </a:r>
            <a:r>
              <a:rPr lang="en-US" sz="3200" b="0" i="0">
                <a:solidFill>
                  <a:srgbClr val="000000"/>
                </a:solidFill>
                <a:effectLst/>
              </a:rPr>
              <a:t>​</a:t>
            </a:r>
          </a:p>
          <a:p>
            <a:pPr algn="ctr" rtl="0" fontAlgn="base">
              <a:lnSpc>
                <a:spcPct val="250000"/>
              </a:lnSpc>
            </a:pPr>
            <a:r>
              <a:rPr lang="en-US" sz="3200" b="1" i="0" u="none" strike="noStrike">
                <a:solidFill>
                  <a:srgbClr val="000000"/>
                </a:solidFill>
                <a:effectLst/>
                <a:highlight>
                  <a:srgbClr val="FFFF00"/>
                </a:highlight>
              </a:rPr>
              <a:t>2. </a:t>
            </a:r>
            <a:r>
              <a:rPr lang="en-US" sz="3200" b="1" i="0" u="none" strike="noStrike">
                <a:solidFill>
                  <a:srgbClr val="000000"/>
                </a:solidFill>
                <a:effectLst/>
              </a:rPr>
              <a:t>Improve literacy skills by implementing research-based practices like the Science of Reading (SOR) and Explicit Instruction within HMH curricular resources in all K-8 schools.</a:t>
            </a:r>
            <a:r>
              <a:rPr lang="en-US" sz="3200" b="0" i="0">
                <a:solidFill>
                  <a:srgbClr val="000000"/>
                </a:solidFill>
                <a:effectLst/>
              </a:rPr>
              <a:t>​</a:t>
            </a:r>
          </a:p>
          <a:p>
            <a:pPr algn="ctr" rtl="0" fontAlgn="base">
              <a:lnSpc>
                <a:spcPct val="250000"/>
              </a:lnSpc>
            </a:pPr>
            <a:r>
              <a:rPr lang="en-US" sz="3200" b="1" i="0" u="none" strike="noStrike">
                <a:solidFill>
                  <a:srgbClr val="000000"/>
                </a:solidFill>
                <a:effectLst/>
                <a:highlight>
                  <a:srgbClr val="FFFF00"/>
                </a:highlight>
              </a:rPr>
              <a:t>3. </a:t>
            </a:r>
            <a:r>
              <a:rPr lang="en-US" sz="3200" b="1" i="0" u="none" strike="noStrike">
                <a:solidFill>
                  <a:srgbClr val="000000"/>
                </a:solidFill>
                <a:effectLst/>
              </a:rPr>
              <a:t>Work to substantially improve daily attendance and reduce chronic absenteeism.</a:t>
            </a:r>
            <a:r>
              <a:rPr lang="en-US" sz="3200" b="0" i="0">
                <a:solidFill>
                  <a:srgbClr val="000000"/>
                </a:solidFill>
                <a:effectLst/>
              </a:rPr>
              <a:t>​</a:t>
            </a:r>
          </a:p>
          <a:p>
            <a:pPr algn="ctr" rtl="0" fontAlgn="base">
              <a:lnSpc>
                <a:spcPct val="250000"/>
              </a:lnSpc>
            </a:pPr>
            <a:r>
              <a:rPr lang="en-US" sz="3200" b="1" i="0" u="none" strike="noStrike">
                <a:solidFill>
                  <a:srgbClr val="000000"/>
                </a:solidFill>
                <a:effectLst/>
                <a:highlight>
                  <a:srgbClr val="FFFF00"/>
                </a:highlight>
              </a:rPr>
              <a:t>4. </a:t>
            </a:r>
            <a:r>
              <a:rPr lang="en-US" sz="3200" b="1" i="0" u="none" strike="noStrike">
                <a:solidFill>
                  <a:srgbClr val="000000"/>
                </a:solidFill>
                <a:effectLst/>
              </a:rPr>
              <a:t>Continue to increase Parent and Family Engagement and Community Partnerships.</a:t>
            </a:r>
            <a:r>
              <a:rPr lang="en-US" sz="3200" b="0" i="0">
                <a:solidFill>
                  <a:srgbClr val="000000"/>
                </a:solidFill>
                <a:effectLst/>
              </a:rPr>
              <a:t>​</a:t>
            </a:r>
          </a:p>
          <a:p>
            <a:pPr algn="ctr" rtl="0" fontAlgn="base">
              <a:lnSpc>
                <a:spcPct val="250000"/>
              </a:lnSpc>
            </a:pPr>
            <a:r>
              <a:rPr lang="en-US" sz="3200" b="0" i="0">
                <a:solidFill>
                  <a:srgbClr val="000000"/>
                </a:solidFill>
                <a:effectLst/>
              </a:rPr>
              <a:t>​</a:t>
            </a:r>
          </a:p>
        </p:txBody>
      </p:sp>
    </p:spTree>
    <p:extLst>
      <p:ext uri="{BB962C8B-B14F-4D97-AF65-F5344CB8AC3E}">
        <p14:creationId xmlns:p14="http://schemas.microsoft.com/office/powerpoint/2010/main" val="800594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178AB1-8CB4-45A3-9062-8FA23E8CC3F2}"/>
              </a:ext>
            </a:extLst>
          </p:cNvPr>
          <p:cNvGrpSpPr/>
          <p:nvPr/>
        </p:nvGrpSpPr>
        <p:grpSpPr>
          <a:xfrm>
            <a:off x="0" y="104610"/>
            <a:ext cx="12506632" cy="1225244"/>
            <a:chOff x="-1" y="546100"/>
            <a:chExt cx="7755187" cy="828000"/>
          </a:xfrm>
        </p:grpSpPr>
        <p:grpSp>
          <p:nvGrpSpPr>
            <p:cNvPr id="15" name="Group 14">
              <a:extLst>
                <a:ext uri="{FF2B5EF4-FFF2-40B4-BE49-F238E27FC236}">
                  <a16:creationId xmlns:a16="http://schemas.microsoft.com/office/drawing/2014/main" id="{690180E4-2DA3-4A53-9D76-F0FD54A89C99}"/>
                </a:ext>
              </a:extLst>
            </p:cNvPr>
            <p:cNvGrpSpPr/>
            <p:nvPr/>
          </p:nvGrpSpPr>
          <p:grpSpPr>
            <a:xfrm>
              <a:off x="-1" y="546100"/>
              <a:ext cx="3942557" cy="828000"/>
              <a:chOff x="-1" y="546100"/>
              <a:chExt cx="3942557" cy="828000"/>
            </a:xfrm>
          </p:grpSpPr>
          <p:sp>
            <p:nvSpPr>
              <p:cNvPr id="18" name="object 25">
                <a:extLst>
                  <a:ext uri="{FF2B5EF4-FFF2-40B4-BE49-F238E27FC236}">
                    <a16:creationId xmlns:a16="http://schemas.microsoft.com/office/drawing/2014/main" id="{7CA90AAE-D612-48FE-910B-C266F9F166E3}"/>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19" name="object 25">
                <a:extLst>
                  <a:ext uri="{FF2B5EF4-FFF2-40B4-BE49-F238E27FC236}">
                    <a16:creationId xmlns:a16="http://schemas.microsoft.com/office/drawing/2014/main" id="{8B598FF6-A900-4144-B21C-815E1AE9780F}"/>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grpSp>
        <p:grpSp>
          <p:nvGrpSpPr>
            <p:cNvPr id="20" name="Group 19">
              <a:extLst>
                <a:ext uri="{FF2B5EF4-FFF2-40B4-BE49-F238E27FC236}">
                  <a16:creationId xmlns:a16="http://schemas.microsoft.com/office/drawing/2014/main" id="{63BF25CA-CBCA-4729-956F-F8FCA95A8359}"/>
                </a:ext>
              </a:extLst>
            </p:cNvPr>
            <p:cNvGrpSpPr/>
            <p:nvPr/>
          </p:nvGrpSpPr>
          <p:grpSpPr>
            <a:xfrm>
              <a:off x="408772" y="546100"/>
              <a:ext cx="7346414" cy="828000"/>
              <a:chOff x="-277028" y="546100"/>
              <a:chExt cx="7346414" cy="828000"/>
            </a:xfrm>
          </p:grpSpPr>
          <p:sp>
            <p:nvSpPr>
              <p:cNvPr id="21" name="object 25">
                <a:extLst>
                  <a:ext uri="{FF2B5EF4-FFF2-40B4-BE49-F238E27FC236}">
                    <a16:creationId xmlns:a16="http://schemas.microsoft.com/office/drawing/2014/main" id="{748C4CD0-A3F7-4A02-9D64-72135F4B81DD}"/>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22" name="object 25">
                <a:extLst>
                  <a:ext uri="{FF2B5EF4-FFF2-40B4-BE49-F238E27FC236}">
                    <a16:creationId xmlns:a16="http://schemas.microsoft.com/office/drawing/2014/main" id="{541A5C72-B819-45F8-8C42-690DF253DD65}"/>
                  </a:ext>
                </a:extLst>
              </p:cNvPr>
              <p:cNvSpPr/>
              <p:nvPr/>
            </p:nvSpPr>
            <p:spPr>
              <a:xfrm>
                <a:off x="-277028" y="546100"/>
                <a:ext cx="7346414"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nchor="t"/>
              <a:lstStyle/>
              <a:p>
                <a:r>
                  <a:rPr lang="en-US" sz="6000" b="1">
                    <a:cs typeface="Times New Roman"/>
                  </a:rPr>
                  <a:t>D28 PLO/Initiatives:</a:t>
                </a:r>
                <a:endParaRPr lang="en-US"/>
              </a:p>
            </p:txBody>
          </p:sp>
        </p:grpSp>
      </p:grpSp>
      <p:sp>
        <p:nvSpPr>
          <p:cNvPr id="5" name="TextBox 4">
            <a:extLst>
              <a:ext uri="{FF2B5EF4-FFF2-40B4-BE49-F238E27FC236}">
                <a16:creationId xmlns:a16="http://schemas.microsoft.com/office/drawing/2014/main" id="{EEC7CDDD-A4BB-3177-DF6B-55428B471790}"/>
              </a:ext>
            </a:extLst>
          </p:cNvPr>
          <p:cNvSpPr txBox="1"/>
          <p:nvPr/>
        </p:nvSpPr>
        <p:spPr>
          <a:xfrm>
            <a:off x="230121" y="1532588"/>
            <a:ext cx="18232552" cy="5634748"/>
          </a:xfrm>
          <a:prstGeom prst="rect">
            <a:avLst/>
          </a:prstGeom>
          <a:noFill/>
        </p:spPr>
        <p:txBody>
          <a:bodyPr wrap="square" lIns="91440" tIns="45720" rIns="91440" bIns="45720" anchor="t">
            <a:spAutoFit/>
          </a:bodyPr>
          <a:lstStyle/>
          <a:p>
            <a:pPr>
              <a:lnSpc>
                <a:spcPct val="150000"/>
              </a:lnSpc>
            </a:pPr>
            <a:r>
              <a:rPr lang="en-US" sz="3200" b="1">
                <a:solidFill>
                  <a:srgbClr val="7030A0"/>
                </a:solidFill>
                <a:highlight>
                  <a:srgbClr val="FFFF00"/>
                </a:highlight>
                <a:ea typeface="Calibri"/>
                <a:cs typeface="Calibri"/>
              </a:rPr>
              <a:t>Professional Learning Opportunities (PLO):</a:t>
            </a:r>
            <a:endParaRPr lang="en-US" sz="3200">
              <a:solidFill>
                <a:srgbClr val="000000"/>
              </a:solidFill>
              <a:ea typeface="Calibri"/>
              <a:cs typeface="Calibri"/>
            </a:endParaRPr>
          </a:p>
          <a:p>
            <a:pPr marL="1257300" lvl="2" indent="-342900">
              <a:buFont typeface="Arial,Sans-Serif"/>
              <a:buChar char="•"/>
            </a:pPr>
            <a:endParaRPr lang="en-US" sz="3200">
              <a:solidFill>
                <a:srgbClr val="7030A0"/>
              </a:solidFill>
              <a:ea typeface="Calibri"/>
              <a:cs typeface="Calibri"/>
            </a:endParaRPr>
          </a:p>
          <a:p>
            <a:pPr marL="1257300" lvl="2" indent="-342900">
              <a:lnSpc>
                <a:spcPct val="200000"/>
              </a:lnSpc>
              <a:buFont typeface="Arial,Sans-Serif"/>
              <a:buChar char="•"/>
            </a:pPr>
            <a:r>
              <a:rPr lang="en-US" sz="3200" b="1">
                <a:solidFill>
                  <a:srgbClr val="7030A0"/>
                </a:solidFill>
                <a:ea typeface="Calibri"/>
                <a:cs typeface="Calibri"/>
              </a:rPr>
              <a:t>NYC Reads:</a:t>
            </a:r>
            <a:endParaRPr lang="en-US" sz="3200" b="1">
              <a:solidFill>
                <a:srgbClr val="000000"/>
              </a:solidFill>
              <a:ea typeface="Roboto"/>
              <a:cs typeface="Roboto"/>
            </a:endParaRPr>
          </a:p>
          <a:p>
            <a:pPr marL="1714500" lvl="3" indent="-342900">
              <a:lnSpc>
                <a:spcPct val="200000"/>
              </a:lnSpc>
              <a:buFont typeface="Arial,Sans-Serif"/>
              <a:buChar char="•"/>
            </a:pPr>
            <a:r>
              <a:rPr lang="en-US" sz="2800" b="1">
                <a:solidFill>
                  <a:srgbClr val="7030A0"/>
                </a:solidFill>
                <a:ea typeface="Calibri"/>
                <a:cs typeface="Calibri"/>
              </a:rPr>
              <a:t>Literacy Leaders Institute </a:t>
            </a:r>
            <a:r>
              <a:rPr lang="en-US" sz="2800">
                <a:solidFill>
                  <a:srgbClr val="7030A0"/>
                </a:solidFill>
                <a:ea typeface="Calibri"/>
                <a:cs typeface="Calibri"/>
              </a:rPr>
              <a:t>(Oct 7, 2024) – </a:t>
            </a:r>
            <a:r>
              <a:rPr lang="en-US" sz="2800">
                <a:ea typeface="Calibri"/>
                <a:cs typeface="Calibri"/>
              </a:rPr>
              <a:t>A team consisting of a Literacy Administrator, Literacy Lead, MLL Lead, and SDWEIP Lead from each of our D28 schools were all in attendance. It provided an overview of shifts 7 &amp; 8 with an explicit instruction approach using HMH resources. </a:t>
            </a:r>
          </a:p>
          <a:p>
            <a:pPr marL="1714500" lvl="3" indent="-342900">
              <a:lnSpc>
                <a:spcPct val="200000"/>
              </a:lnSpc>
              <a:buFont typeface="Arial,Sans-Serif"/>
              <a:buChar char="•"/>
            </a:pPr>
            <a:endParaRPr lang="en-US" sz="2800">
              <a:ea typeface="Calibri"/>
              <a:cs typeface="Calibri"/>
            </a:endParaRPr>
          </a:p>
        </p:txBody>
      </p:sp>
      <p:pic>
        <p:nvPicPr>
          <p:cNvPr id="4" name="Picture 3" descr="A group of people sitting at desks in a room&#10;&#10;Description automatically generated">
            <a:extLst>
              <a:ext uri="{FF2B5EF4-FFF2-40B4-BE49-F238E27FC236}">
                <a16:creationId xmlns:a16="http://schemas.microsoft.com/office/drawing/2014/main" id="{F23E086E-59B5-BF32-5B6E-D93267294C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895" y="6363026"/>
            <a:ext cx="5773832" cy="4182663"/>
          </a:xfrm>
          <a:prstGeom prst="rect">
            <a:avLst/>
          </a:prstGeom>
        </p:spPr>
      </p:pic>
      <p:pic>
        <p:nvPicPr>
          <p:cNvPr id="7" name="Picture 6" descr="A group of people in a room&#10;&#10;Description automatically generated">
            <a:extLst>
              <a:ext uri="{FF2B5EF4-FFF2-40B4-BE49-F238E27FC236}">
                <a16:creationId xmlns:a16="http://schemas.microsoft.com/office/drawing/2014/main" id="{97BAD375-CED9-1852-6B9D-B2071AE180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013" y="6363027"/>
            <a:ext cx="5581488" cy="4330374"/>
          </a:xfrm>
          <a:prstGeom prst="rect">
            <a:avLst/>
          </a:prstGeom>
        </p:spPr>
      </p:pic>
      <p:pic>
        <p:nvPicPr>
          <p:cNvPr id="9" name="Picture 8" descr="A group of people standing in a room&#10;&#10;Description automatically generated">
            <a:extLst>
              <a:ext uri="{FF2B5EF4-FFF2-40B4-BE49-F238E27FC236}">
                <a16:creationId xmlns:a16="http://schemas.microsoft.com/office/drawing/2014/main" id="{62ABAD22-3298-C7E2-2963-367E853FD9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85788" y="6363026"/>
            <a:ext cx="5576885" cy="4286770"/>
          </a:xfrm>
          <a:prstGeom prst="rect">
            <a:avLst/>
          </a:prstGeom>
        </p:spPr>
      </p:pic>
    </p:spTree>
    <p:extLst>
      <p:ext uri="{BB962C8B-B14F-4D97-AF65-F5344CB8AC3E}">
        <p14:creationId xmlns:p14="http://schemas.microsoft.com/office/powerpoint/2010/main" val="4058158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178AB1-8CB4-45A3-9062-8FA23E8CC3F2}"/>
              </a:ext>
            </a:extLst>
          </p:cNvPr>
          <p:cNvGrpSpPr/>
          <p:nvPr/>
        </p:nvGrpSpPr>
        <p:grpSpPr>
          <a:xfrm>
            <a:off x="0" y="104610"/>
            <a:ext cx="12506632" cy="1225244"/>
            <a:chOff x="-1" y="546100"/>
            <a:chExt cx="7755187" cy="828000"/>
          </a:xfrm>
        </p:grpSpPr>
        <p:grpSp>
          <p:nvGrpSpPr>
            <p:cNvPr id="15" name="Group 14">
              <a:extLst>
                <a:ext uri="{FF2B5EF4-FFF2-40B4-BE49-F238E27FC236}">
                  <a16:creationId xmlns:a16="http://schemas.microsoft.com/office/drawing/2014/main" id="{690180E4-2DA3-4A53-9D76-F0FD54A89C99}"/>
                </a:ext>
              </a:extLst>
            </p:cNvPr>
            <p:cNvGrpSpPr/>
            <p:nvPr/>
          </p:nvGrpSpPr>
          <p:grpSpPr>
            <a:xfrm>
              <a:off x="-1" y="546100"/>
              <a:ext cx="3942557" cy="828000"/>
              <a:chOff x="-1" y="546100"/>
              <a:chExt cx="3942557" cy="828000"/>
            </a:xfrm>
          </p:grpSpPr>
          <p:sp>
            <p:nvSpPr>
              <p:cNvPr id="18" name="object 25">
                <a:extLst>
                  <a:ext uri="{FF2B5EF4-FFF2-40B4-BE49-F238E27FC236}">
                    <a16:creationId xmlns:a16="http://schemas.microsoft.com/office/drawing/2014/main" id="{7CA90AAE-D612-48FE-910B-C266F9F166E3}"/>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19" name="object 25">
                <a:extLst>
                  <a:ext uri="{FF2B5EF4-FFF2-40B4-BE49-F238E27FC236}">
                    <a16:creationId xmlns:a16="http://schemas.microsoft.com/office/drawing/2014/main" id="{8B598FF6-A900-4144-B21C-815E1AE9780F}"/>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grpSp>
        <p:grpSp>
          <p:nvGrpSpPr>
            <p:cNvPr id="20" name="Group 19">
              <a:extLst>
                <a:ext uri="{FF2B5EF4-FFF2-40B4-BE49-F238E27FC236}">
                  <a16:creationId xmlns:a16="http://schemas.microsoft.com/office/drawing/2014/main" id="{63BF25CA-CBCA-4729-956F-F8FCA95A8359}"/>
                </a:ext>
              </a:extLst>
            </p:cNvPr>
            <p:cNvGrpSpPr/>
            <p:nvPr/>
          </p:nvGrpSpPr>
          <p:grpSpPr>
            <a:xfrm>
              <a:off x="408772" y="546100"/>
              <a:ext cx="7346414" cy="828000"/>
              <a:chOff x="-277028" y="546100"/>
              <a:chExt cx="7346414" cy="828000"/>
            </a:xfrm>
          </p:grpSpPr>
          <p:sp>
            <p:nvSpPr>
              <p:cNvPr id="21" name="object 25">
                <a:extLst>
                  <a:ext uri="{FF2B5EF4-FFF2-40B4-BE49-F238E27FC236}">
                    <a16:creationId xmlns:a16="http://schemas.microsoft.com/office/drawing/2014/main" id="{748C4CD0-A3F7-4A02-9D64-72135F4B81DD}"/>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22" name="object 25">
                <a:extLst>
                  <a:ext uri="{FF2B5EF4-FFF2-40B4-BE49-F238E27FC236}">
                    <a16:creationId xmlns:a16="http://schemas.microsoft.com/office/drawing/2014/main" id="{541A5C72-B819-45F8-8C42-690DF253DD65}"/>
                  </a:ext>
                </a:extLst>
              </p:cNvPr>
              <p:cNvSpPr/>
              <p:nvPr/>
            </p:nvSpPr>
            <p:spPr>
              <a:xfrm>
                <a:off x="-277028" y="546100"/>
                <a:ext cx="7346414"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nchor="t"/>
              <a:lstStyle/>
              <a:p>
                <a:r>
                  <a:rPr lang="en-US" sz="6000" b="1">
                    <a:cs typeface="Times New Roman"/>
                  </a:rPr>
                  <a:t>D28 PLO/Initiatives:</a:t>
                </a:r>
                <a:endParaRPr lang="en-US"/>
              </a:p>
            </p:txBody>
          </p:sp>
        </p:grpSp>
      </p:grpSp>
      <p:sp>
        <p:nvSpPr>
          <p:cNvPr id="5" name="TextBox 4">
            <a:extLst>
              <a:ext uri="{FF2B5EF4-FFF2-40B4-BE49-F238E27FC236}">
                <a16:creationId xmlns:a16="http://schemas.microsoft.com/office/drawing/2014/main" id="{EEC7CDDD-A4BB-3177-DF6B-55428B471790}"/>
              </a:ext>
            </a:extLst>
          </p:cNvPr>
          <p:cNvSpPr txBox="1"/>
          <p:nvPr/>
        </p:nvSpPr>
        <p:spPr>
          <a:xfrm>
            <a:off x="230121" y="1532588"/>
            <a:ext cx="18232552" cy="5880969"/>
          </a:xfrm>
          <a:prstGeom prst="rect">
            <a:avLst/>
          </a:prstGeom>
          <a:noFill/>
        </p:spPr>
        <p:txBody>
          <a:bodyPr wrap="square" lIns="91440" tIns="45720" rIns="91440" bIns="45720" anchor="t">
            <a:spAutoFit/>
          </a:bodyPr>
          <a:lstStyle/>
          <a:p>
            <a:pPr>
              <a:lnSpc>
                <a:spcPct val="150000"/>
              </a:lnSpc>
            </a:pPr>
            <a:r>
              <a:rPr lang="en-US" sz="3200" b="1">
                <a:solidFill>
                  <a:srgbClr val="7030A0"/>
                </a:solidFill>
                <a:highlight>
                  <a:srgbClr val="FFFF00"/>
                </a:highlight>
                <a:ea typeface="Calibri"/>
                <a:cs typeface="Calibri"/>
              </a:rPr>
              <a:t>Professional Learning Opportunities (PLO):</a:t>
            </a:r>
            <a:endParaRPr lang="en-US" sz="3200">
              <a:solidFill>
                <a:srgbClr val="7030A0"/>
              </a:solidFill>
              <a:ea typeface="Calibri"/>
              <a:cs typeface="Calibri"/>
            </a:endParaRPr>
          </a:p>
          <a:p>
            <a:pPr marL="1257300" lvl="2" indent="-342900">
              <a:lnSpc>
                <a:spcPct val="200000"/>
              </a:lnSpc>
              <a:buFont typeface="Arial,Sans-Serif"/>
              <a:buChar char="•"/>
            </a:pPr>
            <a:r>
              <a:rPr lang="en-US" sz="2800" b="1">
                <a:solidFill>
                  <a:srgbClr val="7030A0"/>
                </a:solidFill>
                <a:ea typeface="Calibri"/>
                <a:cs typeface="Calibri"/>
              </a:rPr>
              <a:t>NYC Math Solves</a:t>
            </a:r>
            <a:r>
              <a:rPr lang="en-US" sz="2800">
                <a:solidFill>
                  <a:srgbClr val="7030A0"/>
                </a:solidFill>
                <a:ea typeface="Calibri"/>
                <a:cs typeface="Calibri"/>
              </a:rPr>
              <a:t> - </a:t>
            </a:r>
            <a:r>
              <a:rPr lang="en-US" sz="2800">
                <a:solidFill>
                  <a:srgbClr val="333333"/>
                </a:solidFill>
                <a:ea typeface="Roboto"/>
                <a:cs typeface="Roboto"/>
              </a:rPr>
              <a:t>The goal is to ensure that all New York City students develop math skills, a critical requirement for educational, career, and lifetime success, with a focused on 5 Mathematical Shifts to promote deeper discourse and understanding of math in the real world</a:t>
            </a:r>
          </a:p>
          <a:p>
            <a:pPr marL="2171700" lvl="4" indent="-342900">
              <a:lnSpc>
                <a:spcPct val="200000"/>
              </a:lnSpc>
              <a:buFont typeface="Arial,Sans-Serif"/>
              <a:buChar char="•"/>
            </a:pPr>
            <a:r>
              <a:rPr lang="en-US" sz="2800" b="1">
                <a:solidFill>
                  <a:srgbClr val="7030A0"/>
                </a:solidFill>
                <a:ea typeface="Roboto"/>
                <a:cs typeface="Roboto"/>
              </a:rPr>
              <a:t>PLO Session 1: </a:t>
            </a:r>
            <a:r>
              <a:rPr lang="en-US" sz="2800">
                <a:solidFill>
                  <a:srgbClr val="7030A0"/>
                </a:solidFill>
                <a:ea typeface="Roboto"/>
                <a:cs typeface="Roboto"/>
              </a:rPr>
              <a:t>(Oct. 9th) - </a:t>
            </a:r>
            <a:r>
              <a:rPr lang="en-US" sz="2800">
                <a:ea typeface="Roboto"/>
                <a:cs typeface="Roboto"/>
              </a:rPr>
              <a:t>Overview of 25/26 Shifts with a focus on unpacking Shifts 1 &amp; 2</a:t>
            </a:r>
          </a:p>
          <a:p>
            <a:pPr marL="2171700" lvl="4" indent="-342900">
              <a:lnSpc>
                <a:spcPct val="200000"/>
              </a:lnSpc>
              <a:buFont typeface="Arial,Sans-Serif"/>
              <a:buChar char="•"/>
            </a:pPr>
            <a:endParaRPr lang="en-US" sz="2800">
              <a:ea typeface="Roboto"/>
              <a:cs typeface="Roboto"/>
            </a:endParaRPr>
          </a:p>
          <a:p>
            <a:pPr lvl="4">
              <a:lnSpc>
                <a:spcPct val="200000"/>
              </a:lnSpc>
            </a:pPr>
            <a:endParaRPr lang="en-US" sz="2800">
              <a:ea typeface="Roboto"/>
              <a:cs typeface="Roboto"/>
            </a:endParaRPr>
          </a:p>
        </p:txBody>
      </p:sp>
      <p:pic>
        <p:nvPicPr>
          <p:cNvPr id="11" name="Picture 10" descr="A group of people sitting at tables in a room&#10;&#10;Description automatically generated">
            <a:extLst>
              <a:ext uri="{FF2B5EF4-FFF2-40B4-BE49-F238E27FC236}">
                <a16:creationId xmlns:a16="http://schemas.microsoft.com/office/drawing/2014/main" id="{05871726-E7E9-73E6-A78A-B4D6B7FBE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121" y="6199670"/>
            <a:ext cx="5852160" cy="4389120"/>
          </a:xfrm>
          <a:prstGeom prst="rect">
            <a:avLst/>
          </a:prstGeom>
        </p:spPr>
      </p:pic>
      <p:pic>
        <p:nvPicPr>
          <p:cNvPr id="13" name="Picture 12" descr="A person standing in front of a screen&#10;&#10;Description automatically generated">
            <a:extLst>
              <a:ext uri="{FF2B5EF4-FFF2-40B4-BE49-F238E27FC236}">
                <a16:creationId xmlns:a16="http://schemas.microsoft.com/office/drawing/2014/main" id="{EC073297-F3F4-C935-4CDA-2F07CF8E5E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2294" y="6199670"/>
            <a:ext cx="5322191" cy="4389120"/>
          </a:xfrm>
          <a:prstGeom prst="rect">
            <a:avLst/>
          </a:prstGeom>
        </p:spPr>
      </p:pic>
      <p:pic>
        <p:nvPicPr>
          <p:cNvPr id="23" name="Picture 22" descr="A group of people sitting in a room&#10;&#10;Description automatically generated">
            <a:extLst>
              <a:ext uri="{FF2B5EF4-FFF2-40B4-BE49-F238E27FC236}">
                <a16:creationId xmlns:a16="http://schemas.microsoft.com/office/drawing/2014/main" id="{3D34D765-AF94-B101-6C06-3973F687A8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04498" y="6199670"/>
            <a:ext cx="5852160" cy="4389120"/>
          </a:xfrm>
          <a:prstGeom prst="rect">
            <a:avLst/>
          </a:prstGeom>
        </p:spPr>
      </p:pic>
    </p:spTree>
    <p:extLst>
      <p:ext uri="{BB962C8B-B14F-4D97-AF65-F5344CB8AC3E}">
        <p14:creationId xmlns:p14="http://schemas.microsoft.com/office/powerpoint/2010/main" val="3394786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178AB1-8CB4-45A3-9062-8FA23E8CC3F2}"/>
              </a:ext>
            </a:extLst>
          </p:cNvPr>
          <p:cNvGrpSpPr/>
          <p:nvPr/>
        </p:nvGrpSpPr>
        <p:grpSpPr>
          <a:xfrm>
            <a:off x="0" y="104610"/>
            <a:ext cx="12506632" cy="1225244"/>
            <a:chOff x="-1" y="546100"/>
            <a:chExt cx="7755187" cy="828000"/>
          </a:xfrm>
        </p:grpSpPr>
        <p:grpSp>
          <p:nvGrpSpPr>
            <p:cNvPr id="15" name="Group 14">
              <a:extLst>
                <a:ext uri="{FF2B5EF4-FFF2-40B4-BE49-F238E27FC236}">
                  <a16:creationId xmlns:a16="http://schemas.microsoft.com/office/drawing/2014/main" id="{690180E4-2DA3-4A53-9D76-F0FD54A89C99}"/>
                </a:ext>
              </a:extLst>
            </p:cNvPr>
            <p:cNvGrpSpPr/>
            <p:nvPr/>
          </p:nvGrpSpPr>
          <p:grpSpPr>
            <a:xfrm>
              <a:off x="-1" y="546100"/>
              <a:ext cx="3942557" cy="828000"/>
              <a:chOff x="-1" y="546100"/>
              <a:chExt cx="3942557" cy="828000"/>
            </a:xfrm>
          </p:grpSpPr>
          <p:sp>
            <p:nvSpPr>
              <p:cNvPr id="18" name="object 25">
                <a:extLst>
                  <a:ext uri="{FF2B5EF4-FFF2-40B4-BE49-F238E27FC236}">
                    <a16:creationId xmlns:a16="http://schemas.microsoft.com/office/drawing/2014/main" id="{7CA90AAE-D612-48FE-910B-C266F9F166E3}"/>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19" name="object 25">
                <a:extLst>
                  <a:ext uri="{FF2B5EF4-FFF2-40B4-BE49-F238E27FC236}">
                    <a16:creationId xmlns:a16="http://schemas.microsoft.com/office/drawing/2014/main" id="{8B598FF6-A900-4144-B21C-815E1AE9780F}"/>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grpSp>
        <p:grpSp>
          <p:nvGrpSpPr>
            <p:cNvPr id="20" name="Group 19">
              <a:extLst>
                <a:ext uri="{FF2B5EF4-FFF2-40B4-BE49-F238E27FC236}">
                  <a16:creationId xmlns:a16="http://schemas.microsoft.com/office/drawing/2014/main" id="{63BF25CA-CBCA-4729-956F-F8FCA95A8359}"/>
                </a:ext>
              </a:extLst>
            </p:cNvPr>
            <p:cNvGrpSpPr/>
            <p:nvPr/>
          </p:nvGrpSpPr>
          <p:grpSpPr>
            <a:xfrm>
              <a:off x="408772" y="546100"/>
              <a:ext cx="7346414" cy="828000"/>
              <a:chOff x="-277028" y="546100"/>
              <a:chExt cx="7346414" cy="828000"/>
            </a:xfrm>
          </p:grpSpPr>
          <p:sp>
            <p:nvSpPr>
              <p:cNvPr id="21" name="object 25">
                <a:extLst>
                  <a:ext uri="{FF2B5EF4-FFF2-40B4-BE49-F238E27FC236}">
                    <a16:creationId xmlns:a16="http://schemas.microsoft.com/office/drawing/2014/main" id="{748C4CD0-A3F7-4A02-9D64-72135F4B81DD}"/>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22" name="object 25">
                <a:extLst>
                  <a:ext uri="{FF2B5EF4-FFF2-40B4-BE49-F238E27FC236}">
                    <a16:creationId xmlns:a16="http://schemas.microsoft.com/office/drawing/2014/main" id="{541A5C72-B819-45F8-8C42-690DF253DD65}"/>
                  </a:ext>
                </a:extLst>
              </p:cNvPr>
              <p:cNvSpPr/>
              <p:nvPr/>
            </p:nvSpPr>
            <p:spPr>
              <a:xfrm>
                <a:off x="-277028" y="546100"/>
                <a:ext cx="7346414"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nchor="t"/>
              <a:lstStyle/>
              <a:p>
                <a:r>
                  <a:rPr lang="en-US" sz="6000" b="1">
                    <a:cs typeface="Times New Roman"/>
                  </a:rPr>
                  <a:t>D28 PLO/Initiatives:</a:t>
                </a:r>
                <a:endParaRPr lang="en-US"/>
              </a:p>
            </p:txBody>
          </p:sp>
        </p:grpSp>
      </p:grpSp>
      <p:sp>
        <p:nvSpPr>
          <p:cNvPr id="5" name="TextBox 4">
            <a:extLst>
              <a:ext uri="{FF2B5EF4-FFF2-40B4-BE49-F238E27FC236}">
                <a16:creationId xmlns:a16="http://schemas.microsoft.com/office/drawing/2014/main" id="{EEC7CDDD-A4BB-3177-DF6B-55428B471790}"/>
              </a:ext>
            </a:extLst>
          </p:cNvPr>
          <p:cNvSpPr txBox="1"/>
          <p:nvPr/>
        </p:nvSpPr>
        <p:spPr>
          <a:xfrm>
            <a:off x="230121" y="1532588"/>
            <a:ext cx="18505432" cy="5986895"/>
          </a:xfrm>
          <a:prstGeom prst="rect">
            <a:avLst/>
          </a:prstGeom>
          <a:noFill/>
        </p:spPr>
        <p:txBody>
          <a:bodyPr wrap="square" lIns="91440" tIns="45720" rIns="91440" bIns="45720" anchor="t">
            <a:spAutoFit/>
          </a:bodyPr>
          <a:lstStyle/>
          <a:p>
            <a:pPr>
              <a:lnSpc>
                <a:spcPct val="150000"/>
              </a:lnSpc>
            </a:pPr>
            <a:r>
              <a:rPr lang="en-US" sz="3200" b="1" dirty="0">
                <a:solidFill>
                  <a:srgbClr val="7030A0"/>
                </a:solidFill>
                <a:highlight>
                  <a:srgbClr val="FFFF00"/>
                </a:highlight>
                <a:ea typeface="Calibri"/>
                <a:cs typeface="Calibri"/>
              </a:rPr>
              <a:t>Professional Learning Opportunities (PLO):</a:t>
            </a:r>
            <a:endParaRPr lang="en-US" sz="3200" dirty="0">
              <a:solidFill>
                <a:srgbClr val="7030A0"/>
              </a:solidFill>
              <a:ea typeface="Calibri"/>
              <a:cs typeface="Calibri"/>
            </a:endParaRPr>
          </a:p>
          <a:p>
            <a:pPr marL="1257300" lvl="2" indent="-342900">
              <a:lnSpc>
                <a:spcPct val="200000"/>
              </a:lnSpc>
              <a:buFont typeface="Arial,Sans-Serif"/>
              <a:buChar char="•"/>
            </a:pPr>
            <a:r>
              <a:rPr lang="en-US" sz="2800" b="1" dirty="0">
                <a:solidFill>
                  <a:srgbClr val="7030A0"/>
                </a:solidFill>
                <a:ea typeface="Calibri"/>
                <a:cs typeface="Calibri"/>
              </a:rPr>
              <a:t>NYC Reads Walk at PS 121: On October 10, 2024, the D28 Instructional Team  conducted the first in a series of ELA Implementation Walkthroughs at PS 121Q. The purpose of the walkthrough is to norm our lens and assess the trends of literacy instruction in the use of the HMH curriculum across the district.  We had a fruitful day of collaboration and discussion that will inform our literacy practices and supports for schools.</a:t>
            </a:r>
          </a:p>
          <a:p>
            <a:pPr marL="1257300" lvl="2" indent="-342900">
              <a:lnSpc>
                <a:spcPct val="200000"/>
              </a:lnSpc>
              <a:buFont typeface="Arial,Sans-Serif"/>
              <a:buChar char="•"/>
            </a:pPr>
            <a:endParaRPr lang="en-US" sz="2800" b="1" dirty="0">
              <a:solidFill>
                <a:srgbClr val="7030A0"/>
              </a:solidFill>
              <a:ea typeface="Calibri"/>
              <a:cs typeface="Calibri"/>
            </a:endParaRPr>
          </a:p>
          <a:p>
            <a:pPr marL="1257300" lvl="2" indent="-342900">
              <a:lnSpc>
                <a:spcPct val="200000"/>
              </a:lnSpc>
              <a:buFont typeface="Arial,Sans-Serif"/>
              <a:buChar char="•"/>
            </a:pPr>
            <a:endParaRPr lang="en-US" sz="3200" b="1" dirty="0">
              <a:solidFill>
                <a:srgbClr val="000000"/>
              </a:solidFill>
              <a:ea typeface="Roboto"/>
              <a:cs typeface="Roboto"/>
            </a:endParaRPr>
          </a:p>
        </p:txBody>
      </p:sp>
      <p:pic>
        <p:nvPicPr>
          <p:cNvPr id="6" name="Picture 5" descr="A group of people in a classroom&#10;&#10;Description automatically generated">
            <a:extLst>
              <a:ext uri="{FF2B5EF4-FFF2-40B4-BE49-F238E27FC236}">
                <a16:creationId xmlns:a16="http://schemas.microsoft.com/office/drawing/2014/main" id="{252784BE-2073-D6EA-6525-334148385A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760" y="5725550"/>
            <a:ext cx="6083321" cy="4562491"/>
          </a:xfrm>
          <a:prstGeom prst="rect">
            <a:avLst/>
          </a:prstGeom>
        </p:spPr>
      </p:pic>
      <p:pic>
        <p:nvPicPr>
          <p:cNvPr id="9" name="Picture 8" descr="A group of people in a hallway&#10;&#10;Description automatically generated">
            <a:extLst>
              <a:ext uri="{FF2B5EF4-FFF2-40B4-BE49-F238E27FC236}">
                <a16:creationId xmlns:a16="http://schemas.microsoft.com/office/drawing/2014/main" id="{45CFAD9C-6177-3609-6C9F-E8F489C0BE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5968" y="5725549"/>
            <a:ext cx="6589758" cy="4562491"/>
          </a:xfrm>
          <a:prstGeom prst="rect">
            <a:avLst/>
          </a:prstGeom>
        </p:spPr>
      </p:pic>
      <p:pic>
        <p:nvPicPr>
          <p:cNvPr id="11" name="Picture 10" descr="A group of people in a classroom&#10;&#10;Description automatically generated">
            <a:extLst>
              <a:ext uri="{FF2B5EF4-FFF2-40B4-BE49-F238E27FC236}">
                <a16:creationId xmlns:a16="http://schemas.microsoft.com/office/drawing/2014/main" id="{C3C2D8CB-42E3-D04D-939E-BAC3E41EE3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83614" y="5725549"/>
            <a:ext cx="5251939" cy="4562491"/>
          </a:xfrm>
          <a:prstGeom prst="rect">
            <a:avLst/>
          </a:prstGeom>
        </p:spPr>
      </p:pic>
    </p:spTree>
    <p:extLst>
      <p:ext uri="{BB962C8B-B14F-4D97-AF65-F5344CB8AC3E}">
        <p14:creationId xmlns:p14="http://schemas.microsoft.com/office/powerpoint/2010/main" val="544980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178AB1-8CB4-45A3-9062-8FA23E8CC3F2}"/>
              </a:ext>
            </a:extLst>
          </p:cNvPr>
          <p:cNvGrpSpPr/>
          <p:nvPr/>
        </p:nvGrpSpPr>
        <p:grpSpPr>
          <a:xfrm>
            <a:off x="0" y="104610"/>
            <a:ext cx="12506631" cy="1225244"/>
            <a:chOff x="-1" y="546100"/>
            <a:chExt cx="7755187" cy="828000"/>
          </a:xfrm>
        </p:grpSpPr>
        <p:grpSp>
          <p:nvGrpSpPr>
            <p:cNvPr id="15" name="Group 14">
              <a:extLst>
                <a:ext uri="{FF2B5EF4-FFF2-40B4-BE49-F238E27FC236}">
                  <a16:creationId xmlns:a16="http://schemas.microsoft.com/office/drawing/2014/main" id="{690180E4-2DA3-4A53-9D76-F0FD54A89C99}"/>
                </a:ext>
              </a:extLst>
            </p:cNvPr>
            <p:cNvGrpSpPr/>
            <p:nvPr/>
          </p:nvGrpSpPr>
          <p:grpSpPr>
            <a:xfrm>
              <a:off x="-1" y="546100"/>
              <a:ext cx="3942557" cy="828000"/>
              <a:chOff x="-1" y="546100"/>
              <a:chExt cx="3942557" cy="828000"/>
            </a:xfrm>
          </p:grpSpPr>
          <p:sp>
            <p:nvSpPr>
              <p:cNvPr id="18" name="object 25">
                <a:extLst>
                  <a:ext uri="{FF2B5EF4-FFF2-40B4-BE49-F238E27FC236}">
                    <a16:creationId xmlns:a16="http://schemas.microsoft.com/office/drawing/2014/main" id="{7CA90AAE-D612-48FE-910B-C266F9F166E3}"/>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19" name="object 25">
                <a:extLst>
                  <a:ext uri="{FF2B5EF4-FFF2-40B4-BE49-F238E27FC236}">
                    <a16:creationId xmlns:a16="http://schemas.microsoft.com/office/drawing/2014/main" id="{8B598FF6-A900-4144-B21C-815E1AE9780F}"/>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grpSp>
        <p:grpSp>
          <p:nvGrpSpPr>
            <p:cNvPr id="20" name="Group 19">
              <a:extLst>
                <a:ext uri="{FF2B5EF4-FFF2-40B4-BE49-F238E27FC236}">
                  <a16:creationId xmlns:a16="http://schemas.microsoft.com/office/drawing/2014/main" id="{63BF25CA-CBCA-4729-956F-F8FCA95A8359}"/>
                </a:ext>
              </a:extLst>
            </p:cNvPr>
            <p:cNvGrpSpPr/>
            <p:nvPr/>
          </p:nvGrpSpPr>
          <p:grpSpPr>
            <a:xfrm>
              <a:off x="408772" y="546100"/>
              <a:ext cx="7346414" cy="828000"/>
              <a:chOff x="-277028" y="546100"/>
              <a:chExt cx="7346414" cy="828000"/>
            </a:xfrm>
          </p:grpSpPr>
          <p:sp>
            <p:nvSpPr>
              <p:cNvPr id="21" name="object 25">
                <a:extLst>
                  <a:ext uri="{FF2B5EF4-FFF2-40B4-BE49-F238E27FC236}">
                    <a16:creationId xmlns:a16="http://schemas.microsoft.com/office/drawing/2014/main" id="{748C4CD0-A3F7-4A02-9D64-72135F4B81DD}"/>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22" name="object 25">
                <a:extLst>
                  <a:ext uri="{FF2B5EF4-FFF2-40B4-BE49-F238E27FC236}">
                    <a16:creationId xmlns:a16="http://schemas.microsoft.com/office/drawing/2014/main" id="{541A5C72-B819-45F8-8C42-690DF253DD65}"/>
                  </a:ext>
                </a:extLst>
              </p:cNvPr>
              <p:cNvSpPr/>
              <p:nvPr/>
            </p:nvSpPr>
            <p:spPr>
              <a:xfrm>
                <a:off x="-277028" y="546100"/>
                <a:ext cx="7346414"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nchor="t"/>
              <a:lstStyle/>
              <a:p>
                <a:r>
                  <a:rPr lang="en-US" sz="6000" b="1">
                    <a:cs typeface="Times New Roman"/>
                  </a:rPr>
                  <a:t>D28 PLO/Initiatives:</a:t>
                </a:r>
                <a:endParaRPr lang="en-US"/>
              </a:p>
            </p:txBody>
          </p:sp>
        </p:grpSp>
      </p:grpSp>
      <p:sp>
        <p:nvSpPr>
          <p:cNvPr id="5" name="TextBox 4">
            <a:extLst>
              <a:ext uri="{FF2B5EF4-FFF2-40B4-BE49-F238E27FC236}">
                <a16:creationId xmlns:a16="http://schemas.microsoft.com/office/drawing/2014/main" id="{EEC7CDDD-A4BB-3177-DF6B-55428B471790}"/>
              </a:ext>
            </a:extLst>
          </p:cNvPr>
          <p:cNvSpPr txBox="1"/>
          <p:nvPr/>
        </p:nvSpPr>
        <p:spPr>
          <a:xfrm>
            <a:off x="164881" y="1502694"/>
            <a:ext cx="18232552" cy="8894743"/>
          </a:xfrm>
          <a:prstGeom prst="rect">
            <a:avLst/>
          </a:prstGeom>
          <a:noFill/>
        </p:spPr>
        <p:txBody>
          <a:bodyPr wrap="square" lIns="91440" tIns="45720" rIns="91440" bIns="45720" anchor="t">
            <a:spAutoFit/>
          </a:bodyPr>
          <a:lstStyle/>
          <a:p>
            <a:pPr>
              <a:lnSpc>
                <a:spcPct val="150000"/>
              </a:lnSpc>
            </a:pPr>
            <a:r>
              <a:rPr lang="en-US" sz="3200" b="1" dirty="0">
                <a:solidFill>
                  <a:srgbClr val="7030A0"/>
                </a:solidFill>
                <a:highlight>
                  <a:srgbClr val="FFFF00"/>
                </a:highlight>
                <a:ea typeface="Calibri"/>
                <a:cs typeface="Calibri"/>
              </a:rPr>
              <a:t>Professional Learning Opportunities (PLO):</a:t>
            </a:r>
            <a:endParaRPr lang="en-US" sz="3200" dirty="0">
              <a:solidFill>
                <a:srgbClr val="000000"/>
              </a:solidFill>
              <a:ea typeface="Calibri"/>
              <a:cs typeface="Calibri"/>
            </a:endParaRPr>
          </a:p>
          <a:p>
            <a:pPr marL="1257300" lvl="2" indent="-342900">
              <a:buFont typeface="Arial,Sans-Serif"/>
              <a:buChar char="•"/>
            </a:pPr>
            <a:endParaRPr lang="en-US" sz="3200" dirty="0">
              <a:solidFill>
                <a:srgbClr val="7030A0"/>
              </a:solidFill>
              <a:ea typeface="Calibri"/>
              <a:cs typeface="Calibri"/>
            </a:endParaRPr>
          </a:p>
          <a:p>
            <a:pPr marL="1257300" lvl="2" indent="-342900">
              <a:lnSpc>
                <a:spcPct val="150000"/>
              </a:lnSpc>
              <a:buFont typeface="Arial,Sans-Serif"/>
              <a:buChar char="•"/>
            </a:pPr>
            <a:r>
              <a:rPr lang="en-US" sz="3200" b="1" dirty="0">
                <a:solidFill>
                  <a:srgbClr val="7030A0"/>
                </a:solidFill>
                <a:latin typeface="Calibri"/>
                <a:ea typeface="Calibri"/>
                <a:cs typeface="Calibri"/>
              </a:rPr>
              <a:t>MBK/MSK </a:t>
            </a:r>
            <a:r>
              <a:rPr lang="en-US" sz="3200" dirty="0">
                <a:solidFill>
                  <a:srgbClr val="7030A0"/>
                </a:solidFill>
                <a:latin typeface="Calibri"/>
                <a:ea typeface="Calibri"/>
                <a:cs typeface="Calibri"/>
              </a:rPr>
              <a:t>- </a:t>
            </a:r>
            <a:r>
              <a:rPr lang="en-US" sz="3200" dirty="0">
                <a:solidFill>
                  <a:srgbClr val="333333"/>
                </a:solidFill>
                <a:latin typeface="Roboto"/>
                <a:ea typeface="Roboto"/>
                <a:cs typeface="Roboto"/>
              </a:rPr>
              <a:t>D28 has extended our MBK/MSK programs to include 12 Elementary and 2 Middle Schools with a goal of 100% school inclusion as we build capacity.</a:t>
            </a:r>
            <a:endParaRPr lang="en-US" sz="3200" dirty="0">
              <a:solidFill>
                <a:srgbClr val="000000"/>
              </a:solidFill>
              <a:latin typeface="Roboto"/>
              <a:ea typeface="Roboto"/>
              <a:cs typeface="Roboto"/>
            </a:endParaRPr>
          </a:p>
          <a:p>
            <a:pPr marL="1714500" lvl="3" indent="-342900">
              <a:lnSpc>
                <a:spcPct val="150000"/>
              </a:lnSpc>
              <a:buFont typeface="Arial,Sans-Serif"/>
              <a:buChar char="•"/>
            </a:pPr>
            <a:r>
              <a:rPr lang="en-US" sz="3200" dirty="0">
                <a:solidFill>
                  <a:srgbClr val="333333"/>
                </a:solidFill>
                <a:latin typeface="Roboto"/>
                <a:ea typeface="Roboto"/>
                <a:cs typeface="Roboto"/>
              </a:rPr>
              <a:t>Focus on mentoring selected students to improve attendance, academics, &amp; socialization</a:t>
            </a:r>
            <a:endParaRPr lang="en-US" sz="3200" dirty="0">
              <a:solidFill>
                <a:srgbClr val="000000"/>
              </a:solidFill>
              <a:latin typeface="Roboto"/>
              <a:ea typeface="Roboto"/>
              <a:cs typeface="Roboto"/>
            </a:endParaRPr>
          </a:p>
          <a:p>
            <a:pPr marL="1714500" lvl="3" indent="-342900">
              <a:lnSpc>
                <a:spcPct val="150000"/>
              </a:lnSpc>
              <a:buFont typeface="Arial,Sans-Serif"/>
              <a:buChar char="•"/>
            </a:pPr>
            <a:r>
              <a:rPr lang="en-US" sz="3200" dirty="0">
                <a:solidFill>
                  <a:srgbClr val="333333"/>
                </a:solidFill>
                <a:latin typeface="Roboto"/>
                <a:ea typeface="Roboto"/>
                <a:cs typeface="Roboto"/>
              </a:rPr>
              <a:t>Monthly events will be held celebrating the culture of various diasporas</a:t>
            </a:r>
            <a:endParaRPr lang="en-US" sz="3200" dirty="0">
              <a:solidFill>
                <a:srgbClr val="000000"/>
              </a:solidFill>
              <a:latin typeface="Roboto"/>
              <a:ea typeface="Roboto"/>
              <a:cs typeface="Roboto"/>
            </a:endParaRPr>
          </a:p>
          <a:p>
            <a:pPr marL="1714500" lvl="3" indent="-342900">
              <a:lnSpc>
                <a:spcPct val="150000"/>
              </a:lnSpc>
              <a:buFont typeface="Arial,Sans-Serif"/>
              <a:buChar char="•"/>
            </a:pPr>
            <a:r>
              <a:rPr lang="en-US" sz="3200" dirty="0">
                <a:solidFill>
                  <a:srgbClr val="333333"/>
                </a:solidFill>
                <a:latin typeface="Roboto"/>
                <a:ea typeface="Roboto"/>
                <a:cs typeface="Roboto"/>
              </a:rPr>
              <a:t>There will be 3 Culminating Events around Black Excellence. The dates and times of those events will be shared with the community in the coming weeks. </a:t>
            </a:r>
            <a:endParaRPr lang="en-US" sz="3200" dirty="0">
              <a:ea typeface="Calibri"/>
              <a:cs typeface="Calibri"/>
            </a:endParaRPr>
          </a:p>
          <a:p>
            <a:pPr lvl="3">
              <a:lnSpc>
                <a:spcPct val="150000"/>
              </a:lnSpc>
            </a:pPr>
            <a:endParaRPr lang="en-US" sz="3200" dirty="0">
              <a:solidFill>
                <a:srgbClr val="333333"/>
              </a:solidFill>
              <a:latin typeface="Roboto"/>
              <a:ea typeface="Roboto"/>
              <a:cs typeface="Roboto"/>
            </a:endParaRPr>
          </a:p>
          <a:p>
            <a:pPr marL="1257300" lvl="2" indent="-342900">
              <a:buFont typeface="Arial,Sans-Serif"/>
              <a:buChar char="•"/>
            </a:pPr>
            <a:r>
              <a:rPr lang="en-US" sz="3200" b="1" dirty="0">
                <a:solidFill>
                  <a:srgbClr val="7030A0"/>
                </a:solidFill>
                <a:latin typeface="Calibri"/>
                <a:ea typeface="Calibri"/>
                <a:cs typeface="Calibri"/>
              </a:rPr>
              <a:t>NAACP</a:t>
            </a:r>
            <a:r>
              <a:rPr lang="en-US" sz="3200" dirty="0">
                <a:solidFill>
                  <a:srgbClr val="7030A0"/>
                </a:solidFill>
                <a:latin typeface="Calibri"/>
                <a:ea typeface="Calibri"/>
                <a:cs typeface="Calibri"/>
              </a:rPr>
              <a:t> – </a:t>
            </a:r>
            <a:r>
              <a:rPr lang="en-US" sz="3200" dirty="0">
                <a:solidFill>
                  <a:srgbClr val="333333"/>
                </a:solidFill>
                <a:latin typeface="Roboto"/>
                <a:ea typeface="Roboto"/>
                <a:cs typeface="Roboto"/>
              </a:rPr>
              <a:t>Continued partnership to secure STEM – related professional development</a:t>
            </a:r>
            <a:endParaRPr lang="en-US" sz="3200" dirty="0">
              <a:solidFill>
                <a:srgbClr val="000000"/>
              </a:solidFill>
              <a:latin typeface="Roboto"/>
              <a:ea typeface="Roboto"/>
              <a:cs typeface="Roboto"/>
            </a:endParaRPr>
          </a:p>
          <a:p>
            <a:pPr lvl="2"/>
            <a:endParaRPr lang="en-US" sz="3200" dirty="0">
              <a:solidFill>
                <a:srgbClr val="000000"/>
              </a:solidFill>
              <a:latin typeface="Roboto"/>
              <a:ea typeface="Roboto"/>
              <a:cs typeface="Roboto"/>
            </a:endParaRPr>
          </a:p>
          <a:p>
            <a:pPr marL="1257300" lvl="2" indent="-342900">
              <a:buFont typeface="Arial,Sans-Serif"/>
              <a:buChar char="•"/>
            </a:pPr>
            <a:r>
              <a:rPr lang="en-US" sz="3200" b="1" dirty="0">
                <a:solidFill>
                  <a:srgbClr val="7030A0"/>
                </a:solidFill>
                <a:latin typeface="Roboto"/>
                <a:ea typeface="Roboto"/>
                <a:cs typeface="Roboto"/>
              </a:rPr>
              <a:t>D28 Debate League  – </a:t>
            </a:r>
            <a:r>
              <a:rPr lang="en-US" sz="3200" dirty="0">
                <a:latin typeface="Roboto"/>
                <a:ea typeface="Roboto"/>
                <a:cs typeface="Roboto"/>
              </a:rPr>
              <a:t>In conjunction with the American Debate League (ADL)</a:t>
            </a:r>
            <a:r>
              <a:rPr lang="en-US" sz="3200" b="1" dirty="0">
                <a:solidFill>
                  <a:srgbClr val="7030A0"/>
                </a:solidFill>
                <a:latin typeface="Roboto"/>
                <a:ea typeface="Roboto"/>
                <a:cs typeface="Roboto"/>
              </a:rPr>
              <a:t> </a:t>
            </a:r>
            <a:r>
              <a:rPr lang="en-US" sz="3200" dirty="0">
                <a:latin typeface="Roboto"/>
                <a:ea typeface="Roboto"/>
                <a:cs typeface="Roboto"/>
              </a:rPr>
              <a:t>6-8 schools implementing as after –school program, with district wide debate competitions</a:t>
            </a:r>
          </a:p>
          <a:p>
            <a:pPr lvl="3"/>
            <a:endParaRPr lang="en-US" sz="2800" dirty="0">
              <a:solidFill>
                <a:srgbClr val="333333"/>
              </a:solidFill>
              <a:latin typeface="Roboto"/>
              <a:ea typeface="Roboto"/>
              <a:cs typeface="Roboto"/>
            </a:endParaRPr>
          </a:p>
        </p:txBody>
      </p:sp>
    </p:spTree>
    <p:extLst>
      <p:ext uri="{BB962C8B-B14F-4D97-AF65-F5344CB8AC3E}">
        <p14:creationId xmlns:p14="http://schemas.microsoft.com/office/powerpoint/2010/main" val="2359811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178AB1-8CB4-45A3-9062-8FA23E8CC3F2}"/>
              </a:ext>
            </a:extLst>
          </p:cNvPr>
          <p:cNvGrpSpPr/>
          <p:nvPr/>
        </p:nvGrpSpPr>
        <p:grpSpPr>
          <a:xfrm>
            <a:off x="0" y="104610"/>
            <a:ext cx="12506632" cy="1225244"/>
            <a:chOff x="-1" y="546100"/>
            <a:chExt cx="7755187" cy="828000"/>
          </a:xfrm>
        </p:grpSpPr>
        <p:grpSp>
          <p:nvGrpSpPr>
            <p:cNvPr id="15" name="Group 14">
              <a:extLst>
                <a:ext uri="{FF2B5EF4-FFF2-40B4-BE49-F238E27FC236}">
                  <a16:creationId xmlns:a16="http://schemas.microsoft.com/office/drawing/2014/main" id="{690180E4-2DA3-4A53-9D76-F0FD54A89C99}"/>
                </a:ext>
              </a:extLst>
            </p:cNvPr>
            <p:cNvGrpSpPr/>
            <p:nvPr/>
          </p:nvGrpSpPr>
          <p:grpSpPr>
            <a:xfrm>
              <a:off x="-1" y="546100"/>
              <a:ext cx="3942557" cy="828000"/>
              <a:chOff x="-1" y="546100"/>
              <a:chExt cx="3942557" cy="828000"/>
            </a:xfrm>
          </p:grpSpPr>
          <p:sp>
            <p:nvSpPr>
              <p:cNvPr id="18" name="object 25">
                <a:extLst>
                  <a:ext uri="{FF2B5EF4-FFF2-40B4-BE49-F238E27FC236}">
                    <a16:creationId xmlns:a16="http://schemas.microsoft.com/office/drawing/2014/main" id="{7CA90AAE-D612-48FE-910B-C266F9F166E3}"/>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19" name="object 25">
                <a:extLst>
                  <a:ext uri="{FF2B5EF4-FFF2-40B4-BE49-F238E27FC236}">
                    <a16:creationId xmlns:a16="http://schemas.microsoft.com/office/drawing/2014/main" id="{8B598FF6-A900-4144-B21C-815E1AE9780F}"/>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grpSp>
        <p:grpSp>
          <p:nvGrpSpPr>
            <p:cNvPr id="20" name="Group 19">
              <a:extLst>
                <a:ext uri="{FF2B5EF4-FFF2-40B4-BE49-F238E27FC236}">
                  <a16:creationId xmlns:a16="http://schemas.microsoft.com/office/drawing/2014/main" id="{63BF25CA-CBCA-4729-956F-F8FCA95A8359}"/>
                </a:ext>
              </a:extLst>
            </p:cNvPr>
            <p:cNvGrpSpPr/>
            <p:nvPr/>
          </p:nvGrpSpPr>
          <p:grpSpPr>
            <a:xfrm>
              <a:off x="408772" y="546100"/>
              <a:ext cx="7346414" cy="828000"/>
              <a:chOff x="-277028" y="546100"/>
              <a:chExt cx="7346414" cy="828000"/>
            </a:xfrm>
          </p:grpSpPr>
          <p:sp>
            <p:nvSpPr>
              <p:cNvPr id="21" name="object 25">
                <a:extLst>
                  <a:ext uri="{FF2B5EF4-FFF2-40B4-BE49-F238E27FC236}">
                    <a16:creationId xmlns:a16="http://schemas.microsoft.com/office/drawing/2014/main" id="{748C4CD0-A3F7-4A02-9D64-72135F4B81DD}"/>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22" name="object 25">
                <a:extLst>
                  <a:ext uri="{FF2B5EF4-FFF2-40B4-BE49-F238E27FC236}">
                    <a16:creationId xmlns:a16="http://schemas.microsoft.com/office/drawing/2014/main" id="{541A5C72-B819-45F8-8C42-690DF253DD65}"/>
                  </a:ext>
                </a:extLst>
              </p:cNvPr>
              <p:cNvSpPr/>
              <p:nvPr/>
            </p:nvSpPr>
            <p:spPr>
              <a:xfrm>
                <a:off x="-277028" y="546100"/>
                <a:ext cx="7346414"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nchor="t"/>
              <a:lstStyle/>
              <a:p>
                <a:r>
                  <a:rPr lang="en-US" sz="6000" b="1">
                    <a:cs typeface="Times New Roman"/>
                  </a:rPr>
                  <a:t>D28 Attendance Snapshot</a:t>
                </a:r>
                <a:endParaRPr lang="en-US"/>
              </a:p>
            </p:txBody>
          </p:sp>
        </p:grpSp>
      </p:grpSp>
      <p:sp>
        <p:nvSpPr>
          <p:cNvPr id="4" name="TextBox 3">
            <a:extLst>
              <a:ext uri="{FF2B5EF4-FFF2-40B4-BE49-F238E27FC236}">
                <a16:creationId xmlns:a16="http://schemas.microsoft.com/office/drawing/2014/main" id="{2E6DF962-2C34-580F-963F-22120D97C110}"/>
              </a:ext>
            </a:extLst>
          </p:cNvPr>
          <p:cNvSpPr txBox="1"/>
          <p:nvPr/>
        </p:nvSpPr>
        <p:spPr>
          <a:xfrm>
            <a:off x="762804" y="1532588"/>
            <a:ext cx="17559488" cy="8402300"/>
          </a:xfrm>
          <a:prstGeom prst="rect">
            <a:avLst/>
          </a:prstGeom>
          <a:noFill/>
        </p:spPr>
        <p:txBody>
          <a:bodyPr wrap="square" lIns="91440" tIns="45720" rIns="91440" bIns="45720" anchor="t">
            <a:spAutoFit/>
          </a:bodyPr>
          <a:lstStyle/>
          <a:p>
            <a:r>
              <a:rPr lang="en-US" sz="2400" b="1">
                <a:solidFill>
                  <a:srgbClr val="7030A0"/>
                </a:solidFill>
                <a:highlight>
                  <a:srgbClr val="FFFF00"/>
                </a:highlight>
                <a:latin typeface="Times New Roman"/>
                <a:ea typeface="Calibri"/>
                <a:cs typeface="Calibri"/>
              </a:rPr>
              <a:t>DCEP - </a:t>
            </a:r>
            <a:r>
              <a:rPr lang="en-US" sz="2400">
                <a:solidFill>
                  <a:srgbClr val="7030A0"/>
                </a:solidFill>
                <a:highlight>
                  <a:srgbClr val="FFFF00"/>
                </a:highlight>
                <a:latin typeface="Times New Roman"/>
                <a:ea typeface="Calibri"/>
                <a:cs typeface="Calibri"/>
              </a:rPr>
              <a:t>Attendance Goals</a:t>
            </a:r>
            <a:endParaRPr lang="en-US" sz="2400">
              <a:solidFill>
                <a:srgbClr val="000000"/>
              </a:solidFill>
              <a:highlight>
                <a:srgbClr val="FFFF00"/>
              </a:highlight>
              <a:latin typeface="Times New Roman"/>
              <a:ea typeface="Calibri"/>
              <a:cs typeface="Calibri"/>
            </a:endParaRPr>
          </a:p>
          <a:p>
            <a:pPr marL="457200" indent="-457200">
              <a:lnSpc>
                <a:spcPct val="150000"/>
              </a:lnSpc>
              <a:buFont typeface="Arial"/>
              <a:buChar char="•"/>
            </a:pPr>
            <a:r>
              <a:rPr lang="en-US" sz="2400">
                <a:solidFill>
                  <a:srgbClr val="000000"/>
                </a:solidFill>
                <a:latin typeface="Times New Roman"/>
                <a:ea typeface="Calibri Light"/>
                <a:cs typeface="Calibri Light"/>
              </a:rPr>
              <a:t>By June 2025, we will increase district-wide attendance by </a:t>
            </a:r>
            <a:r>
              <a:rPr lang="en-US" sz="2400" b="1">
                <a:solidFill>
                  <a:srgbClr val="0070C0"/>
                </a:solidFill>
                <a:latin typeface="Times New Roman"/>
                <a:ea typeface="Calibri Light"/>
                <a:cs typeface="Calibri Light"/>
              </a:rPr>
              <a:t>2 percentage points</a:t>
            </a:r>
            <a:r>
              <a:rPr lang="en-US" sz="2400" b="1">
                <a:solidFill>
                  <a:srgbClr val="FF0000"/>
                </a:solidFill>
                <a:latin typeface="Times New Roman"/>
                <a:ea typeface="Calibri Light"/>
                <a:cs typeface="Calibri Light"/>
              </a:rPr>
              <a:t> </a:t>
            </a:r>
            <a:r>
              <a:rPr lang="en-US" sz="2400">
                <a:solidFill>
                  <a:srgbClr val="000000"/>
                </a:solidFill>
                <a:latin typeface="Times New Roman"/>
                <a:ea typeface="Calibri Light"/>
                <a:cs typeface="Calibri Light"/>
              </a:rPr>
              <a:t>from </a:t>
            </a:r>
            <a:r>
              <a:rPr lang="en-US" sz="2400" b="1">
                <a:solidFill>
                  <a:srgbClr val="0070C0"/>
                </a:solidFill>
                <a:latin typeface="Times New Roman"/>
                <a:ea typeface="Calibri Light"/>
                <a:cs typeface="Calibri Light"/>
              </a:rPr>
              <a:t>90.7%</a:t>
            </a:r>
            <a:r>
              <a:rPr lang="en-US" sz="2400">
                <a:solidFill>
                  <a:srgbClr val="0070C0"/>
                </a:solidFill>
                <a:latin typeface="Times New Roman"/>
                <a:ea typeface="Calibri Light"/>
                <a:cs typeface="Calibri Light"/>
              </a:rPr>
              <a:t> </a:t>
            </a:r>
            <a:r>
              <a:rPr lang="en-US" sz="2400">
                <a:solidFill>
                  <a:srgbClr val="000000"/>
                </a:solidFill>
                <a:latin typeface="Times New Roman"/>
                <a:ea typeface="Calibri Light"/>
                <a:cs typeface="Calibri Light"/>
              </a:rPr>
              <a:t>to </a:t>
            </a:r>
            <a:r>
              <a:rPr lang="en-US" sz="2400" b="1">
                <a:solidFill>
                  <a:srgbClr val="0070C0"/>
                </a:solidFill>
                <a:latin typeface="Times New Roman"/>
                <a:ea typeface="Calibri Light"/>
                <a:cs typeface="Calibri Light"/>
              </a:rPr>
              <a:t>92.7%</a:t>
            </a:r>
            <a:r>
              <a:rPr lang="en-US" sz="2400">
                <a:solidFill>
                  <a:srgbClr val="000000"/>
                </a:solidFill>
                <a:latin typeface="Times New Roman"/>
                <a:ea typeface="Calibri Light"/>
                <a:cs typeface="Calibri Light"/>
              </a:rPr>
              <a:t> excluding students who are long-term international travelers.</a:t>
            </a:r>
          </a:p>
          <a:p>
            <a:pPr marL="457200" indent="-457200">
              <a:lnSpc>
                <a:spcPct val="150000"/>
              </a:lnSpc>
              <a:buFont typeface="Arial"/>
              <a:buChar char="•"/>
            </a:pPr>
            <a:r>
              <a:rPr lang="en-US" sz="2400">
                <a:latin typeface="Times New Roman"/>
                <a:ea typeface="Calibri Light"/>
                <a:cs typeface="Calibri Light"/>
              </a:rPr>
              <a:t>By June 2025, we will reduce overall chronic absenteeism by 10% of overall Chronically Absent Students EOY 23/24 from 35% to 31%, excluding students who are long-term international travelers.</a:t>
            </a:r>
          </a:p>
          <a:p>
            <a:endParaRPr lang="en-US" sz="2400" b="1">
              <a:solidFill>
                <a:srgbClr val="000000"/>
              </a:solidFill>
              <a:highlight>
                <a:srgbClr val="FFFF00"/>
              </a:highlight>
              <a:latin typeface="Times New Roman"/>
              <a:ea typeface="Calibri"/>
              <a:cs typeface="Calibri"/>
            </a:endParaRPr>
          </a:p>
          <a:p>
            <a:r>
              <a:rPr lang="en-US" sz="2400" b="1">
                <a:solidFill>
                  <a:srgbClr val="000000"/>
                </a:solidFill>
                <a:highlight>
                  <a:srgbClr val="FFFF00"/>
                </a:highlight>
                <a:latin typeface="Times New Roman"/>
                <a:ea typeface="Calibri"/>
                <a:cs typeface="Calibri"/>
              </a:rPr>
              <a:t>Where are we Now: </a:t>
            </a:r>
            <a:r>
              <a:rPr lang="en-US" sz="2400">
                <a:solidFill>
                  <a:srgbClr val="000000"/>
                </a:solidFill>
                <a:highlight>
                  <a:srgbClr val="FFFF00"/>
                </a:highlight>
                <a:latin typeface="Times New Roman"/>
                <a:ea typeface="Calibri"/>
                <a:cs typeface="Calibri"/>
              </a:rPr>
              <a:t>10/2/24</a:t>
            </a:r>
            <a:endParaRPr lang="en-US" sz="2400" b="1">
              <a:solidFill>
                <a:srgbClr val="000000"/>
              </a:solidFill>
              <a:highlight>
                <a:srgbClr val="FFFF00"/>
              </a:highlight>
              <a:latin typeface="Times New Roman"/>
              <a:cs typeface="Times New Roman"/>
            </a:endParaRPr>
          </a:p>
          <a:p>
            <a:pPr marL="285750" indent="-285750">
              <a:lnSpc>
                <a:spcPct val="150000"/>
              </a:lnSpc>
              <a:buFont typeface="Arial"/>
              <a:buChar char="•"/>
            </a:pPr>
            <a:r>
              <a:rPr lang="en-US" sz="2400">
                <a:solidFill>
                  <a:srgbClr val="000000"/>
                </a:solidFill>
                <a:latin typeface="Times New Roman"/>
                <a:ea typeface="Calibri"/>
                <a:cs typeface="Calibri"/>
              </a:rPr>
              <a:t>YTD Overall Attendance:</a:t>
            </a:r>
            <a:r>
              <a:rPr lang="en-US" sz="2400">
                <a:latin typeface="Times New Roman"/>
                <a:ea typeface="Calibri"/>
                <a:cs typeface="Calibri"/>
              </a:rPr>
              <a:t> </a:t>
            </a:r>
            <a:r>
              <a:rPr lang="en-US" sz="2400" b="1">
                <a:solidFill>
                  <a:srgbClr val="0070C0"/>
                </a:solidFill>
                <a:latin typeface="Times New Roman"/>
                <a:cs typeface="Times New Roman"/>
              </a:rPr>
              <a:t>92.3%</a:t>
            </a:r>
            <a:r>
              <a:rPr lang="en-US" sz="2400">
                <a:solidFill>
                  <a:srgbClr val="000000"/>
                </a:solidFill>
                <a:latin typeface="Times New Roman"/>
                <a:ea typeface="Calibri"/>
                <a:cs typeface="Calibri"/>
              </a:rPr>
              <a:t> vs 90.9%  Citywide</a:t>
            </a:r>
          </a:p>
          <a:p>
            <a:pPr marL="285750" indent="-285750">
              <a:lnSpc>
                <a:spcPct val="150000"/>
              </a:lnSpc>
              <a:buFont typeface="Arial"/>
              <a:buChar char="•"/>
            </a:pPr>
            <a:r>
              <a:rPr lang="en-US" sz="2400">
                <a:solidFill>
                  <a:srgbClr val="000000"/>
                </a:solidFill>
                <a:latin typeface="Times New Roman"/>
                <a:ea typeface="Calibri"/>
                <a:cs typeface="Calibri"/>
              </a:rPr>
              <a:t>Chronic Absenteeism YTD:</a:t>
            </a:r>
            <a:r>
              <a:rPr lang="en-US" sz="2400" b="1">
                <a:solidFill>
                  <a:srgbClr val="0070C0"/>
                </a:solidFill>
                <a:latin typeface="Times New Roman"/>
                <a:ea typeface="Calibri"/>
                <a:cs typeface="Calibri"/>
              </a:rPr>
              <a:t> </a:t>
            </a:r>
            <a:r>
              <a:rPr lang="en-US" sz="2400" b="1">
                <a:solidFill>
                  <a:srgbClr val="0070C0"/>
                </a:solidFill>
                <a:latin typeface="Times New Roman"/>
                <a:cs typeface="Times New Roman"/>
              </a:rPr>
              <a:t>27.4%</a:t>
            </a:r>
            <a:r>
              <a:rPr lang="en-US" sz="2400">
                <a:solidFill>
                  <a:srgbClr val="000000"/>
                </a:solidFill>
                <a:latin typeface="Times New Roman"/>
                <a:ea typeface="Calibri"/>
                <a:cs typeface="Calibri"/>
              </a:rPr>
              <a:t> vs 31.0% Citywide</a:t>
            </a:r>
            <a:endParaRPr lang="en-US" sz="2400">
              <a:latin typeface="Times New Roman"/>
              <a:ea typeface="Calibri"/>
              <a:cs typeface="Calibri"/>
            </a:endParaRPr>
          </a:p>
          <a:p>
            <a:pPr lvl="1">
              <a:lnSpc>
                <a:spcPct val="150000"/>
              </a:lnSpc>
            </a:pPr>
            <a:r>
              <a:rPr lang="en-US" sz="2400">
                <a:solidFill>
                  <a:srgbClr val="000000"/>
                </a:solidFill>
                <a:latin typeface="Times New Roman"/>
                <a:ea typeface="Calibri"/>
                <a:cs typeface="Calibri"/>
              </a:rPr>
              <a:t>*</a:t>
            </a:r>
            <a:r>
              <a:rPr lang="en-US" sz="2400">
                <a:solidFill>
                  <a:srgbClr val="0070C0"/>
                </a:solidFill>
                <a:latin typeface="Times New Roman"/>
                <a:ea typeface="Calibri"/>
                <a:cs typeface="Calibri"/>
              </a:rPr>
              <a:t>Both metrics are above the City</a:t>
            </a:r>
          </a:p>
          <a:p>
            <a:pPr lvl="1"/>
            <a:endParaRPr lang="en-US" sz="2400">
              <a:solidFill>
                <a:srgbClr val="0070C0"/>
              </a:solidFill>
              <a:latin typeface="Times New Roman"/>
              <a:ea typeface="Calibri"/>
              <a:cs typeface="Calibri"/>
            </a:endParaRPr>
          </a:p>
          <a:p>
            <a:r>
              <a:rPr lang="en-US" sz="2400" b="1">
                <a:solidFill>
                  <a:srgbClr val="000000"/>
                </a:solidFill>
                <a:highlight>
                  <a:srgbClr val="FFFF00"/>
                </a:highlight>
                <a:latin typeface="Times New Roman"/>
                <a:ea typeface="Calibri"/>
                <a:cs typeface="Calibri"/>
              </a:rPr>
              <a:t>Professional Development:</a:t>
            </a:r>
            <a:endParaRPr lang="en-US" sz="2400" b="1">
              <a:solidFill>
                <a:srgbClr val="000000"/>
              </a:solidFill>
              <a:highlight>
                <a:srgbClr val="FFFF00"/>
              </a:highlight>
              <a:latin typeface="Times New Roman"/>
              <a:cs typeface="Times New Roman"/>
            </a:endParaRPr>
          </a:p>
          <a:p>
            <a:pPr marL="285750" indent="-285750">
              <a:buFont typeface="Arial"/>
              <a:buChar char="•"/>
            </a:pPr>
            <a:r>
              <a:rPr lang="en-US" sz="2400">
                <a:solidFill>
                  <a:srgbClr val="000000"/>
                </a:solidFill>
                <a:latin typeface="Times New Roman"/>
                <a:ea typeface="Calibri"/>
                <a:cs typeface="Calibri"/>
              </a:rPr>
              <a:t>D28 PLO Session 1 – October 2nd</a:t>
            </a:r>
            <a:endParaRPr lang="en-US" sz="2400">
              <a:latin typeface="Times New Roman"/>
              <a:ea typeface="Calibri"/>
              <a:cs typeface="Calibri"/>
            </a:endParaRPr>
          </a:p>
          <a:p>
            <a:pPr marL="742950" lvl="1" indent="-285750">
              <a:buFont typeface="Arial"/>
              <a:buChar char="•"/>
            </a:pPr>
            <a:r>
              <a:rPr lang="en-US" sz="2400">
                <a:solidFill>
                  <a:srgbClr val="000000"/>
                </a:solidFill>
                <a:latin typeface="Times New Roman"/>
                <a:ea typeface="Calibri"/>
                <a:cs typeface="Calibri"/>
              </a:rPr>
              <a:t>Focus on school-based practices to improve both overall attendance and chronic absenteeism </a:t>
            </a:r>
          </a:p>
          <a:p>
            <a:pPr marL="742950" lvl="1" indent="-285750">
              <a:buFont typeface="Arial"/>
              <a:buChar char="•"/>
            </a:pPr>
            <a:endParaRPr lang="en-US" sz="2400">
              <a:solidFill>
                <a:srgbClr val="000000"/>
              </a:solidFill>
              <a:latin typeface="Times New Roman"/>
              <a:ea typeface="Calibri"/>
              <a:cs typeface="Calibri"/>
            </a:endParaRPr>
          </a:p>
          <a:p>
            <a:pPr marL="285750" indent="-285750">
              <a:buFont typeface="Arial"/>
              <a:buChar char="•"/>
            </a:pPr>
            <a:r>
              <a:rPr lang="en-US" sz="2400">
                <a:solidFill>
                  <a:srgbClr val="000000"/>
                </a:solidFill>
                <a:highlight>
                  <a:srgbClr val="FFFF00"/>
                </a:highlight>
                <a:latin typeface="Times New Roman"/>
                <a:ea typeface="Calibri"/>
                <a:cs typeface="Calibri"/>
              </a:rPr>
              <a:t>Vendors being implemented to support:</a:t>
            </a:r>
          </a:p>
          <a:p>
            <a:pPr marL="742950" lvl="1" indent="-285750">
              <a:buFont typeface="Arial"/>
              <a:buChar char="•"/>
            </a:pPr>
            <a:r>
              <a:rPr lang="en-US" sz="2400">
                <a:solidFill>
                  <a:srgbClr val="000000"/>
                </a:solidFill>
                <a:latin typeface="Times New Roman"/>
                <a:ea typeface="Calibri"/>
                <a:cs typeface="Calibri"/>
              </a:rPr>
              <a:t>New Visions Portal</a:t>
            </a:r>
          </a:p>
          <a:p>
            <a:pPr marL="742950" lvl="1" indent="-285750">
              <a:buFont typeface="Arial"/>
              <a:buChar char="•"/>
            </a:pPr>
            <a:r>
              <a:rPr lang="en-US" sz="2400" err="1">
                <a:solidFill>
                  <a:srgbClr val="000000"/>
                </a:solidFill>
                <a:latin typeface="Times New Roman"/>
                <a:ea typeface="Calibri"/>
                <a:cs typeface="Calibri"/>
              </a:rPr>
              <a:t>EveryDay</a:t>
            </a:r>
            <a:r>
              <a:rPr lang="en-US" sz="2400">
                <a:solidFill>
                  <a:srgbClr val="000000"/>
                </a:solidFill>
                <a:latin typeface="Times New Roman"/>
                <a:ea typeface="Calibri"/>
                <a:cs typeface="Calibri"/>
              </a:rPr>
              <a:t> Labs</a:t>
            </a:r>
          </a:p>
          <a:p>
            <a:pPr marL="742950" lvl="1" indent="-285750">
              <a:buFont typeface="Arial"/>
              <a:buChar char="•"/>
            </a:pPr>
            <a:r>
              <a:rPr lang="en-US" sz="2400">
                <a:solidFill>
                  <a:srgbClr val="000000"/>
                </a:solidFill>
                <a:latin typeface="Times New Roman"/>
                <a:ea typeface="Calibri"/>
                <a:cs typeface="Calibri"/>
              </a:rPr>
              <a:t>Attendance Works</a:t>
            </a:r>
          </a:p>
        </p:txBody>
      </p:sp>
    </p:spTree>
    <p:extLst>
      <p:ext uri="{BB962C8B-B14F-4D97-AF65-F5344CB8AC3E}">
        <p14:creationId xmlns:p14="http://schemas.microsoft.com/office/powerpoint/2010/main" val="2772519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178AB1-8CB4-45A3-9062-8FA23E8CC3F2}"/>
              </a:ext>
            </a:extLst>
          </p:cNvPr>
          <p:cNvGrpSpPr/>
          <p:nvPr/>
        </p:nvGrpSpPr>
        <p:grpSpPr>
          <a:xfrm>
            <a:off x="0" y="104610"/>
            <a:ext cx="12506631" cy="1225244"/>
            <a:chOff x="-1" y="546100"/>
            <a:chExt cx="7755187" cy="828000"/>
          </a:xfrm>
        </p:grpSpPr>
        <p:grpSp>
          <p:nvGrpSpPr>
            <p:cNvPr id="15" name="Group 14">
              <a:extLst>
                <a:ext uri="{FF2B5EF4-FFF2-40B4-BE49-F238E27FC236}">
                  <a16:creationId xmlns:a16="http://schemas.microsoft.com/office/drawing/2014/main" id="{690180E4-2DA3-4A53-9D76-F0FD54A89C99}"/>
                </a:ext>
              </a:extLst>
            </p:cNvPr>
            <p:cNvGrpSpPr/>
            <p:nvPr/>
          </p:nvGrpSpPr>
          <p:grpSpPr>
            <a:xfrm>
              <a:off x="-1" y="546100"/>
              <a:ext cx="3942557" cy="828000"/>
              <a:chOff x="-1" y="546100"/>
              <a:chExt cx="3942557" cy="828000"/>
            </a:xfrm>
          </p:grpSpPr>
          <p:sp>
            <p:nvSpPr>
              <p:cNvPr id="18" name="object 25">
                <a:extLst>
                  <a:ext uri="{FF2B5EF4-FFF2-40B4-BE49-F238E27FC236}">
                    <a16:creationId xmlns:a16="http://schemas.microsoft.com/office/drawing/2014/main" id="{7CA90AAE-D612-48FE-910B-C266F9F166E3}"/>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19" name="object 25">
                <a:extLst>
                  <a:ext uri="{FF2B5EF4-FFF2-40B4-BE49-F238E27FC236}">
                    <a16:creationId xmlns:a16="http://schemas.microsoft.com/office/drawing/2014/main" id="{8B598FF6-A900-4144-B21C-815E1AE9780F}"/>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grpSp>
        <p:grpSp>
          <p:nvGrpSpPr>
            <p:cNvPr id="20" name="Group 19">
              <a:extLst>
                <a:ext uri="{FF2B5EF4-FFF2-40B4-BE49-F238E27FC236}">
                  <a16:creationId xmlns:a16="http://schemas.microsoft.com/office/drawing/2014/main" id="{63BF25CA-CBCA-4729-956F-F8FCA95A8359}"/>
                </a:ext>
              </a:extLst>
            </p:cNvPr>
            <p:cNvGrpSpPr/>
            <p:nvPr/>
          </p:nvGrpSpPr>
          <p:grpSpPr>
            <a:xfrm>
              <a:off x="408772" y="546100"/>
              <a:ext cx="7346414" cy="828000"/>
              <a:chOff x="-277028" y="546100"/>
              <a:chExt cx="7346414" cy="828000"/>
            </a:xfrm>
          </p:grpSpPr>
          <p:sp>
            <p:nvSpPr>
              <p:cNvPr id="21" name="object 25">
                <a:extLst>
                  <a:ext uri="{FF2B5EF4-FFF2-40B4-BE49-F238E27FC236}">
                    <a16:creationId xmlns:a16="http://schemas.microsoft.com/office/drawing/2014/main" id="{748C4CD0-A3F7-4A02-9D64-72135F4B81DD}"/>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22" name="object 25">
                <a:extLst>
                  <a:ext uri="{FF2B5EF4-FFF2-40B4-BE49-F238E27FC236}">
                    <a16:creationId xmlns:a16="http://schemas.microsoft.com/office/drawing/2014/main" id="{541A5C72-B819-45F8-8C42-690DF253DD65}"/>
                  </a:ext>
                </a:extLst>
              </p:cNvPr>
              <p:cNvSpPr/>
              <p:nvPr/>
            </p:nvSpPr>
            <p:spPr>
              <a:xfrm>
                <a:off x="-277028" y="546100"/>
                <a:ext cx="7346414"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nchor="t"/>
              <a:lstStyle/>
              <a:p>
                <a:r>
                  <a:rPr lang="en-US" sz="6000" b="1">
                    <a:cs typeface="Times New Roman"/>
                  </a:rPr>
                  <a:t>D28 PLO/Initiatives:</a:t>
                </a:r>
                <a:endParaRPr lang="en-US"/>
              </a:p>
            </p:txBody>
          </p:sp>
        </p:grpSp>
      </p:grpSp>
      <p:sp>
        <p:nvSpPr>
          <p:cNvPr id="5" name="TextBox 4">
            <a:extLst>
              <a:ext uri="{FF2B5EF4-FFF2-40B4-BE49-F238E27FC236}">
                <a16:creationId xmlns:a16="http://schemas.microsoft.com/office/drawing/2014/main" id="{EEC7CDDD-A4BB-3177-DF6B-55428B471790}"/>
              </a:ext>
            </a:extLst>
          </p:cNvPr>
          <p:cNvSpPr txBox="1"/>
          <p:nvPr/>
        </p:nvSpPr>
        <p:spPr>
          <a:xfrm>
            <a:off x="164881" y="1502694"/>
            <a:ext cx="18232552" cy="8833187"/>
          </a:xfrm>
          <a:prstGeom prst="rect">
            <a:avLst/>
          </a:prstGeom>
          <a:noFill/>
        </p:spPr>
        <p:txBody>
          <a:bodyPr wrap="square" lIns="91440" tIns="45720" rIns="91440" bIns="45720" anchor="t">
            <a:spAutoFit/>
          </a:bodyPr>
          <a:lstStyle/>
          <a:p>
            <a:pPr marR="0" lvl="2" algn="l" defTabSz="457200" rtl="0" eaLnBrk="1" fontAlgn="auto" latinLnBrk="0" hangingPunct="1">
              <a:lnSpc>
                <a:spcPct val="100000"/>
              </a:lnSpc>
              <a:spcBef>
                <a:spcPts val="0"/>
              </a:spcBef>
              <a:spcAft>
                <a:spcPts val="0"/>
              </a:spcAft>
              <a:buClrTx/>
              <a:buSzTx/>
              <a:tabLst/>
              <a:defRPr/>
            </a:pPr>
            <a:r>
              <a:rPr kumimoji="0" lang="en-US" sz="3600" b="1" i="0" u="none" strike="noStrike" kern="1200" cap="none" spc="0" normalizeH="0" baseline="0" noProof="0" dirty="0">
                <a:ln>
                  <a:noFill/>
                </a:ln>
                <a:solidFill>
                  <a:srgbClr val="7030A0"/>
                </a:solidFill>
                <a:effectLst/>
                <a:highlight>
                  <a:srgbClr val="FFFF00"/>
                </a:highlight>
                <a:uLnTx/>
                <a:uFillTx/>
                <a:ea typeface="Roboto"/>
                <a:cs typeface="Roboto"/>
              </a:rPr>
              <a:t>Artificial Intelligence: </a:t>
            </a:r>
            <a:endParaRPr lang="en-US" sz="3600" b="1" dirty="0">
              <a:solidFill>
                <a:srgbClr val="000000"/>
              </a:solidFill>
              <a:highlight>
                <a:srgbClr val="FFFF00"/>
              </a:highlight>
              <a:ea typeface="Calibri"/>
              <a:cs typeface="Calibri"/>
            </a:endParaRPr>
          </a:p>
          <a:p>
            <a:pPr marL="1257300" lvl="2" indent="-342900">
              <a:buFont typeface="Arial,Sans-Serif"/>
              <a:buChar char="•"/>
            </a:pPr>
            <a:endParaRPr lang="en-US" sz="3200" dirty="0">
              <a:solidFill>
                <a:srgbClr val="7030A0"/>
              </a:solidFill>
              <a:ea typeface="Calibri"/>
              <a:cs typeface="Calibri"/>
            </a:endParaRPr>
          </a:p>
          <a:p>
            <a:pPr marL="1257300" marR="0" lvl="2" indent="-342900" algn="l" defTabSz="457200" rtl="0" eaLnBrk="1" fontAlgn="auto" latinLnBrk="0" hangingPunct="1">
              <a:lnSpc>
                <a:spcPct val="200000"/>
              </a:lnSpc>
              <a:spcBef>
                <a:spcPts val="0"/>
              </a:spcBef>
              <a:spcAft>
                <a:spcPts val="0"/>
              </a:spcAft>
              <a:buClrTx/>
              <a:buSzTx/>
              <a:buFont typeface="Arial,Sans-Serif"/>
              <a:buChar char="•"/>
              <a:tabLst/>
              <a:defRPr/>
            </a:pPr>
            <a:r>
              <a:rPr lang="en-US" sz="3200" dirty="0">
                <a:solidFill>
                  <a:prstClr val="black"/>
                </a:solidFill>
                <a:ea typeface="Roboto"/>
                <a:cs typeface="Roboto"/>
              </a:rPr>
              <a:t>We are excited to announce that D28 is piloting an AI program in 7 of our schools. Rest assured that we are taking all aspects of this initiative into careful consideration. This includes ensuring data privacy and security, addressing ethical concerns, providing comprehensive training for our teachers, and maintaining transparency throughout the process. Our goal is to enhance personalized learning, support our educators, and prepare our students for future opportunities. We will share more about this exciting initiative at future </a:t>
            </a:r>
            <a:r>
              <a:rPr lang="en-US" sz="3200">
                <a:solidFill>
                  <a:prstClr val="black"/>
                </a:solidFill>
                <a:ea typeface="Roboto"/>
                <a:cs typeface="Roboto"/>
              </a:rPr>
              <a:t>CEC meetings.</a:t>
            </a:r>
          </a:p>
          <a:p>
            <a:pPr marL="1257300" marR="0" lvl="2" indent="-342900" algn="l" defTabSz="457200" rtl="0" eaLnBrk="1" fontAlgn="auto" latinLnBrk="0" hangingPunct="1">
              <a:lnSpc>
                <a:spcPct val="200000"/>
              </a:lnSpc>
              <a:spcBef>
                <a:spcPts val="0"/>
              </a:spcBef>
              <a:spcAft>
                <a:spcPts val="0"/>
              </a:spcAft>
              <a:buClrTx/>
              <a:buSzTx/>
              <a:buFont typeface="Arial,Sans-Serif"/>
              <a:buChar char="•"/>
              <a:tabLst/>
              <a:defRPr/>
            </a:pPr>
            <a:endParaRPr kumimoji="0" lang="en-US" sz="2800" b="0" i="0" u="none" strike="noStrike" kern="1200" cap="none" spc="0" normalizeH="0" baseline="0" noProof="0" dirty="0">
              <a:ln>
                <a:noFill/>
              </a:ln>
              <a:solidFill>
                <a:srgbClr val="333333"/>
              </a:solidFill>
              <a:effectLst/>
              <a:uLnTx/>
              <a:uFillTx/>
              <a:ea typeface="Roboto"/>
              <a:cs typeface="Roboto"/>
            </a:endParaRPr>
          </a:p>
          <a:p>
            <a:pPr marL="1257300" marR="0" lvl="2" indent="-342900" algn="l" defTabSz="457200" rtl="0" eaLnBrk="1" fontAlgn="auto" latinLnBrk="0" hangingPunct="1">
              <a:lnSpc>
                <a:spcPct val="100000"/>
              </a:lnSpc>
              <a:spcBef>
                <a:spcPts val="0"/>
              </a:spcBef>
              <a:spcAft>
                <a:spcPts val="0"/>
              </a:spcAft>
              <a:buClrTx/>
              <a:buSzTx/>
              <a:buFont typeface="Arial,Sans-Serif"/>
              <a:buChar char="•"/>
              <a:tabLst/>
              <a:defRPr/>
            </a:pPr>
            <a:endParaRPr lang="en-US" sz="2800" dirty="0">
              <a:solidFill>
                <a:srgbClr val="333333"/>
              </a:solidFill>
              <a:latin typeface="Roboto"/>
              <a:ea typeface="Roboto"/>
              <a:cs typeface="Roboto"/>
            </a:endParaRPr>
          </a:p>
          <a:p>
            <a:pPr marR="0" lvl="2" algn="l" defTabSz="457200" rtl="0" eaLnBrk="1" fontAlgn="auto" latinLnBrk="0" hangingPunct="1">
              <a:lnSpc>
                <a:spcPct val="100000"/>
              </a:lnSpc>
              <a:spcBef>
                <a:spcPts val="0"/>
              </a:spcBef>
              <a:spcAft>
                <a:spcPts val="0"/>
              </a:spcAft>
              <a:buClrTx/>
              <a:buSzTx/>
              <a:tabLst/>
              <a:defRPr/>
            </a:pPr>
            <a:endParaRPr kumimoji="0" lang="en-US" sz="3200" b="0" i="0" u="none" strike="noStrike" kern="1200" cap="none" spc="0" normalizeH="0" baseline="0" noProof="0" dirty="0">
              <a:ln>
                <a:noFill/>
              </a:ln>
              <a:solidFill>
                <a:prstClr val="black"/>
              </a:solidFill>
              <a:effectLst/>
              <a:uLnTx/>
              <a:uFillTx/>
              <a:latin typeface="Roboto"/>
              <a:ea typeface="Roboto"/>
              <a:cs typeface="Roboto"/>
            </a:endParaRPr>
          </a:p>
        </p:txBody>
      </p:sp>
    </p:spTree>
    <p:extLst>
      <p:ext uri="{BB962C8B-B14F-4D97-AF65-F5344CB8AC3E}">
        <p14:creationId xmlns:p14="http://schemas.microsoft.com/office/powerpoint/2010/main" val="8846669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rth’s history, The beginning - by Lifeliqe.pptx" id="{E25CC431-43A8-448A-845B-6834F5801C19}" vid="{4F4D894A-5B42-4CD6-B809-B6FAA25A6C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118e9eb-25bf-4891-b5be-0fae27b6388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128B851B94BE41BDE93B1F14209620" ma:contentTypeVersion="16" ma:contentTypeDescription="Create a new document." ma:contentTypeScope="" ma:versionID="27da819695d52121c5f2099fb7b0a7d9">
  <xsd:schema xmlns:xsd="http://www.w3.org/2001/XMLSchema" xmlns:xs="http://www.w3.org/2001/XMLSchema" xmlns:p="http://schemas.microsoft.com/office/2006/metadata/properties" xmlns:ns3="6118e9eb-25bf-4891-b5be-0fae27b63882" xmlns:ns4="f7cd8bb7-ee72-4a22-8d56-bbac53f6b69e" targetNamespace="http://schemas.microsoft.com/office/2006/metadata/properties" ma:root="true" ma:fieldsID="713b8b7d7bc7347d7e463cc7a6bfb0cb" ns3:_="" ns4:_="">
    <xsd:import namespace="6118e9eb-25bf-4891-b5be-0fae27b63882"/>
    <xsd:import namespace="f7cd8bb7-ee72-4a22-8d56-bbac53f6b69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8e9eb-25bf-4891-b5be-0fae27b6388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cd8bb7-ee72-4a22-8d56-bbac53f6b69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E24171-8170-4082-8342-58F1E7D15959}">
  <ds:schemaRefs>
    <ds:schemaRef ds:uri="http://schemas.microsoft.com/sharepoint/v3/contenttype/forms"/>
  </ds:schemaRefs>
</ds:datastoreItem>
</file>

<file path=customXml/itemProps2.xml><?xml version="1.0" encoding="utf-8"?>
<ds:datastoreItem xmlns:ds="http://schemas.openxmlformats.org/officeDocument/2006/customXml" ds:itemID="{920253F9-6EA4-4FC5-A66C-3D8899FCD5DD}">
  <ds:schemaRefs>
    <ds:schemaRef ds:uri="6118e9eb-25bf-4891-b5be-0fae27b63882"/>
    <ds:schemaRef ds:uri="f7cd8bb7-ee72-4a22-8d56-bbac53f6b69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ABB5405-D854-4F26-9BD8-5AF5D0E4FB19}">
  <ds:schemaRefs>
    <ds:schemaRef ds:uri="6118e9eb-25bf-4891-b5be-0fae27b63882"/>
    <ds:schemaRef ds:uri="f7cd8bb7-ee72-4a22-8d56-bbac53f6b6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Ion Boardroom</Template>
  <TotalTime>0</TotalTime>
  <Words>1145</Words>
  <Application>Microsoft Office PowerPoint</Application>
  <PresentationFormat>Custom</PresentationFormat>
  <Paragraphs>75</Paragraphs>
  <Slides>11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-apple-system</vt:lpstr>
      <vt:lpstr>Arial</vt:lpstr>
      <vt:lpstr>Arial Black</vt:lpstr>
      <vt:lpstr>Arial,Sans-Serif</vt:lpstr>
      <vt:lpstr>Calibri</vt:lpstr>
      <vt:lpstr>Calibri Light</vt:lpstr>
      <vt:lpstr>Roboto</vt:lpstr>
      <vt:lpstr>Source Sans Pro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2023-10-19T16:14:54Z</dcterms:created>
  <dcterms:modified xsi:type="dcterms:W3CDTF">2024-10-10T18:48:02Z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0x0101009F128B851B94BE41BDE93B1F14209620</vt:lpwstr>
  </property>
</Properties>
</file>